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56" r:id="rId5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9B6"/>
    <a:srgbClr val="61993B"/>
    <a:srgbClr val="F09200"/>
    <a:srgbClr val="7EBAB5"/>
    <a:srgbClr val="816183"/>
    <a:srgbClr val="861A22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C4A948-B9C8-408B-B40E-B8CD923EBD83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829F65-B92D-4173-BEBD-6D4835E2354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4115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2CF1ADB-F0C9-4C5B-9B21-023231C6E5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8F25624-A34A-4C33-BA80-AE681D9301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5FE57DE-1B13-4D1B-97CA-0E70D3F8D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1551-B368-4C45-9818-51420C98F614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8D1F9B-5EB1-4F12-B423-A872383089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5C70583-578D-4D41-A348-197EADA98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91AC-5F1C-427A-87A1-CD2821F61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6475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467E5E4-DA9B-45BF-9CC1-594078D4D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3155D3-806E-4FEC-ABF7-673FE8CC31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6E093B-3CC9-4A1F-B657-7B1016671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1551-B368-4C45-9818-51420C98F614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377182-49CE-486B-A5D4-9CAE0DF5A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3A20EA-A409-47D2-BE98-522B62E39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91AC-5F1C-427A-87A1-CD2821F61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6432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DEE5ED-6F2E-4369-9921-3D913DD09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73F3F1B-819B-4E6D-BD10-A4D5639F35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C068162-D53A-4896-90F2-32FCBC3D9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1551-B368-4C45-9818-51420C98F614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97B735-E3A1-4932-82BF-253C79EC2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B0E5B41-AF6F-47EA-BA9B-22702372E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91AC-5F1C-427A-87A1-CD2821F61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6970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F6010D-D029-451E-9642-E62F9ABA4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9F8F959-3C50-4B58-B9E0-1972B5603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FCDAF14-B5B8-419E-BAA8-A1A7C29732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5F596F7-F685-42C9-A13C-BAADDC1F9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1551-B368-4C45-9818-51420C98F614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A811B9D-FB4C-43A5-BD69-679DFB45E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63778DC-4CAE-48DA-8597-194FF3167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91AC-5F1C-427A-87A1-CD2821F61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1761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3BE0E3-8B01-422F-981C-4399BC0E4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DF44B6-B5B1-4C0C-999A-62AED67039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322420E-7BF1-4000-8236-77DBB591C7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55AC230-0F8F-491E-B949-7570E03372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548668E-7021-4323-9A6A-DC54FE35DD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D7BE1D6-903A-4E4F-ADDE-BC50848BC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1551-B368-4C45-9818-51420C98F614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36E4335F-CFDC-4311-9996-FABFEC09D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63C6527-FF01-4F9F-ADE7-E22DDF8D1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91AC-5F1C-427A-87A1-CD2821F61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3397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F0DDAC-9AAB-4346-B808-FCCE496095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F3AD8D2-9FE3-4EA7-92BE-46362A5F7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1551-B368-4C45-9818-51420C98F614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B889D4E-C789-43A3-B3A4-4FF4B61C7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D057135-4732-4A4B-89D6-1FC86E014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91AC-5F1C-427A-87A1-CD2821F61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8586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474D2E2-1EE6-4A3B-AE2B-39C2730C72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1551-B368-4C45-9818-51420C98F614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77FE95E-8CEF-4C35-BF87-4E7834E9E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20051F4-BAED-45EA-B11B-CB5841037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91AC-5F1C-427A-87A1-CD2821F61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1100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6C841AC-CDA1-400C-B361-1E12A81C5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81C8D1-7119-476C-953E-0B0F9457F4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999D75E-5ECD-4332-B6F8-B8FF3B338A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7D3F1E6-6D2F-4A49-84F2-B12874AC90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1551-B368-4C45-9818-51420C98F614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2123FC-224D-433C-B147-64BB90BB3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976B9CC-25AA-4D30-8B5E-A6F2B5E5B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91AC-5F1C-427A-87A1-CD2821F61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600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EF0DCC-0EA7-43CD-8735-F3581701E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982FF523-FB62-49D0-AF68-211A7CBB82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7C334E8-E3C5-4963-8270-BF3A6A734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766F59A-3CB9-4E9C-9DF3-958B9A17E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1551-B368-4C45-9818-51420C98F614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CDD80F5-1981-433E-A24D-C6A434035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5011284-D9D9-4C52-BB55-469138A07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91AC-5F1C-427A-87A1-CD2821F61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81681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4946FE-A865-41E4-AF73-95C332E22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B54405E-7ABB-4480-97E5-0186D48E53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826575-4497-4EA6-9030-78352F025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1551-B368-4C45-9818-51420C98F614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5A2542-99E5-47B5-8CDA-E674D0D7F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4C563C-B583-4CC4-A598-39D2F5BF0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91AC-5F1C-427A-87A1-CD2821F61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2298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ACB0708-235B-471F-90C2-18DF0A47E8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9581F4-1AA6-411E-9B52-57A56B108A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690F9FA-0027-437E-82AE-F3378A7DA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1551-B368-4C45-9818-51420C98F614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308368-A270-40FA-B59B-2BCC3CD58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4243BE-7119-48E3-A23F-FC267E20B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EF91AC-5F1C-427A-87A1-CD2821F61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3994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0BC89C0-195A-440A-9408-C9333727A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38CA30C-5DCA-44D6-A45C-7AC7C8F8DF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A78BAB-7729-42D8-9703-20D877973D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31551-B368-4C45-9818-51420C98F614}" type="datetimeFigureOut">
              <a:rPr lang="fr-FR" smtClean="0"/>
              <a:t>29/09/2026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EFFFBDA-BF56-43E7-BE35-1E6FC30BF7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4F5FFFC-B723-4BE2-9F34-42C6B78D2D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EF91AC-5F1C-427A-87A1-CD2821F6195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8716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1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rganigramme : Connecteur 41">
            <a:extLst>
              <a:ext uri="{FF2B5EF4-FFF2-40B4-BE49-F238E27FC236}">
                <a16:creationId xmlns:a16="http://schemas.microsoft.com/office/drawing/2014/main" id="{8640E338-2D0B-496B-A4E3-6D1DDEC05984}"/>
              </a:ext>
            </a:extLst>
          </p:cNvPr>
          <p:cNvSpPr>
            <a:spLocks noChangeAspect="1"/>
          </p:cNvSpPr>
          <p:nvPr/>
        </p:nvSpPr>
        <p:spPr>
          <a:xfrm rot="895238">
            <a:off x="6195089" y="1344386"/>
            <a:ext cx="3323569" cy="2483968"/>
          </a:xfrm>
          <a:prstGeom prst="flowChartConnector">
            <a:avLst/>
          </a:prstGeom>
          <a:solidFill>
            <a:schemeClr val="accent1">
              <a:lumMod val="60000"/>
              <a:lumOff val="40000"/>
              <a:alpha val="15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18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0" name="Organigramme : Connecteur 39">
            <a:extLst>
              <a:ext uri="{FF2B5EF4-FFF2-40B4-BE49-F238E27FC236}">
                <a16:creationId xmlns:a16="http://schemas.microsoft.com/office/drawing/2014/main" id="{2F9EEDA1-E0DB-4620-9A8B-5EEA4E13FCE4}"/>
              </a:ext>
            </a:extLst>
          </p:cNvPr>
          <p:cNvSpPr>
            <a:spLocks noChangeAspect="1"/>
          </p:cNvSpPr>
          <p:nvPr/>
        </p:nvSpPr>
        <p:spPr>
          <a:xfrm>
            <a:off x="2368528" y="4117352"/>
            <a:ext cx="1353924" cy="1513685"/>
          </a:xfrm>
          <a:prstGeom prst="flowChartConnector">
            <a:avLst/>
          </a:prstGeom>
          <a:solidFill>
            <a:srgbClr val="0089B6">
              <a:alpha val="13000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18" dirty="0"/>
          </a:p>
        </p:txBody>
      </p:sp>
      <p:sp>
        <p:nvSpPr>
          <p:cNvPr id="103" name="Organigramme : Connecteur 102">
            <a:extLst>
              <a:ext uri="{FF2B5EF4-FFF2-40B4-BE49-F238E27FC236}">
                <a16:creationId xmlns:a16="http://schemas.microsoft.com/office/drawing/2014/main" id="{2550CC71-DF0A-42E5-8106-7E6226FCB15E}"/>
              </a:ext>
            </a:extLst>
          </p:cNvPr>
          <p:cNvSpPr>
            <a:spLocks noChangeAspect="1"/>
          </p:cNvSpPr>
          <p:nvPr/>
        </p:nvSpPr>
        <p:spPr>
          <a:xfrm>
            <a:off x="2659646" y="3456931"/>
            <a:ext cx="1003500" cy="1121912"/>
          </a:xfrm>
          <a:prstGeom prst="flowChartConnector">
            <a:avLst/>
          </a:prstGeom>
          <a:solidFill>
            <a:srgbClr val="F09200">
              <a:alpha val="18000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18"/>
          </a:p>
        </p:txBody>
      </p:sp>
      <p:sp>
        <p:nvSpPr>
          <p:cNvPr id="43" name="Organigramme : Connecteur 42">
            <a:extLst>
              <a:ext uri="{FF2B5EF4-FFF2-40B4-BE49-F238E27FC236}">
                <a16:creationId xmlns:a16="http://schemas.microsoft.com/office/drawing/2014/main" id="{3533C57A-0428-4DE0-964D-C27172392F22}"/>
              </a:ext>
            </a:extLst>
          </p:cNvPr>
          <p:cNvSpPr>
            <a:spLocks noChangeAspect="1"/>
          </p:cNvSpPr>
          <p:nvPr/>
        </p:nvSpPr>
        <p:spPr>
          <a:xfrm>
            <a:off x="7447412" y="4351785"/>
            <a:ext cx="1460635" cy="1632988"/>
          </a:xfrm>
          <a:prstGeom prst="flowChartConnector">
            <a:avLst/>
          </a:prstGeom>
          <a:solidFill>
            <a:srgbClr val="7EBAB5">
              <a:alpha val="25000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18"/>
          </a:p>
        </p:txBody>
      </p:sp>
      <p:sp>
        <p:nvSpPr>
          <p:cNvPr id="46" name="Organigramme : Connecteur 45">
            <a:extLst>
              <a:ext uri="{FF2B5EF4-FFF2-40B4-BE49-F238E27FC236}">
                <a16:creationId xmlns:a16="http://schemas.microsoft.com/office/drawing/2014/main" id="{0D308388-5712-417B-AE04-3AEA4C248CB7}"/>
              </a:ext>
            </a:extLst>
          </p:cNvPr>
          <p:cNvSpPr>
            <a:spLocks noChangeAspect="1"/>
          </p:cNvSpPr>
          <p:nvPr/>
        </p:nvSpPr>
        <p:spPr>
          <a:xfrm>
            <a:off x="5312217" y="1192079"/>
            <a:ext cx="1375100" cy="1537360"/>
          </a:xfrm>
          <a:prstGeom prst="flowChartConnector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18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F9F06EE-83D7-4E91-9CA3-41951CEA03CA}"/>
              </a:ext>
            </a:extLst>
          </p:cNvPr>
          <p:cNvSpPr/>
          <p:nvPr/>
        </p:nvSpPr>
        <p:spPr>
          <a:xfrm>
            <a:off x="6126718" y="2246526"/>
            <a:ext cx="1670128" cy="6808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t" anchorCtr="0">
            <a:noAutofit/>
          </a:bodyPr>
          <a:lstStyle/>
          <a:p>
            <a:pPr algn="r" defTabSz="115097">
              <a:spcBef>
                <a:spcPct val="0"/>
              </a:spcBef>
            </a:pPr>
            <a:r>
              <a:rPr lang="fr-FR" sz="8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Aurélie DOUCET</a:t>
            </a:r>
            <a:br>
              <a:rPr lang="fr-FR" sz="8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8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Coordinateur pédagogique</a:t>
            </a:r>
          </a:p>
          <a:p>
            <a:pPr algn="r" defTabSz="115097">
              <a:spcBef>
                <a:spcPct val="0"/>
              </a:spcBef>
            </a:pPr>
            <a:r>
              <a:rPr lang="fr-FR" sz="8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1ETP</a:t>
            </a:r>
          </a:p>
          <a:p>
            <a:pPr algn="r" defTabSz="115097">
              <a:spcBef>
                <a:spcPct val="0"/>
              </a:spcBef>
            </a:pPr>
            <a:endParaRPr lang="fr-FR" sz="85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r" defTabSz="115097">
              <a:spcBef>
                <a:spcPct val="0"/>
              </a:spcBef>
            </a:pPr>
            <a:r>
              <a:rPr lang="fr-FR" sz="8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69" name="Flèche : courbe vers la gauche 68">
            <a:extLst>
              <a:ext uri="{FF2B5EF4-FFF2-40B4-BE49-F238E27FC236}">
                <a16:creationId xmlns:a16="http://schemas.microsoft.com/office/drawing/2014/main" id="{8DE21FFA-78C9-4E7B-973C-F72F76C1E0F1}"/>
              </a:ext>
            </a:extLst>
          </p:cNvPr>
          <p:cNvSpPr/>
          <p:nvPr/>
        </p:nvSpPr>
        <p:spPr>
          <a:xfrm rot="18430040" flipH="1">
            <a:off x="5140914" y="1693921"/>
            <a:ext cx="1044187" cy="1783153"/>
          </a:xfrm>
          <a:prstGeom prst="curvedLeftArrow">
            <a:avLst>
              <a:gd name="adj1" fmla="val 863"/>
              <a:gd name="adj2" fmla="val 8092"/>
              <a:gd name="adj3" fmla="val 9215"/>
            </a:avLst>
          </a:prstGeom>
          <a:solidFill>
            <a:schemeClr val="accent2"/>
          </a:solidFill>
          <a:ln w="158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818">
              <a:solidFill>
                <a:schemeClr val="tx1"/>
              </a:solidFill>
            </a:endParaRPr>
          </a:p>
        </p:txBody>
      </p:sp>
      <p:sp>
        <p:nvSpPr>
          <p:cNvPr id="71" name="Organigramme : Connecteur 70">
            <a:extLst>
              <a:ext uri="{FF2B5EF4-FFF2-40B4-BE49-F238E27FC236}">
                <a16:creationId xmlns:a16="http://schemas.microsoft.com/office/drawing/2014/main" id="{29DBE765-327C-498E-AD5A-99F2128FAC0F}"/>
              </a:ext>
            </a:extLst>
          </p:cNvPr>
          <p:cNvSpPr>
            <a:spLocks noChangeAspect="1"/>
          </p:cNvSpPr>
          <p:nvPr/>
        </p:nvSpPr>
        <p:spPr>
          <a:xfrm>
            <a:off x="6825649" y="1199482"/>
            <a:ext cx="487090" cy="544566"/>
          </a:xfrm>
          <a:prstGeom prst="flowChartConnector">
            <a:avLst/>
          </a:prstGeom>
          <a:solidFill>
            <a:srgbClr val="F09200">
              <a:alpha val="33000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18" dirty="0"/>
          </a:p>
        </p:txBody>
      </p:sp>
      <p:sp>
        <p:nvSpPr>
          <p:cNvPr id="72" name="Organigramme : Connecteur 71">
            <a:extLst>
              <a:ext uri="{FF2B5EF4-FFF2-40B4-BE49-F238E27FC236}">
                <a16:creationId xmlns:a16="http://schemas.microsoft.com/office/drawing/2014/main" id="{740ADDF3-CD6C-4FD1-B4D5-F75CFEF6C388}"/>
              </a:ext>
            </a:extLst>
          </p:cNvPr>
          <p:cNvSpPr>
            <a:spLocks noChangeAspect="1"/>
          </p:cNvSpPr>
          <p:nvPr/>
        </p:nvSpPr>
        <p:spPr>
          <a:xfrm>
            <a:off x="3324529" y="1135091"/>
            <a:ext cx="1041502" cy="1164398"/>
          </a:xfrm>
          <a:prstGeom prst="flowChartConnector">
            <a:avLst/>
          </a:prstGeom>
          <a:solidFill>
            <a:srgbClr val="816183">
              <a:alpha val="19000"/>
            </a:srgb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18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5B07511-8F2D-4B6A-8F0A-1492F56DE9CF}"/>
              </a:ext>
            </a:extLst>
          </p:cNvPr>
          <p:cNvSpPr/>
          <p:nvPr/>
        </p:nvSpPr>
        <p:spPr>
          <a:xfrm>
            <a:off x="3708191" y="1290815"/>
            <a:ext cx="1857842" cy="307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ctr" anchorCtr="0">
            <a:noAutofit/>
          </a:bodyPr>
          <a:lstStyle/>
          <a:p>
            <a:pPr algn="ctr" defTabSz="11509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850" b="1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Directrice IME</a:t>
            </a:r>
            <a:br>
              <a:rPr lang="fr-FR" sz="850" dirty="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fr-FR" sz="850" dirty="0">
              <a:solidFill>
                <a:schemeClr val="bg1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55" name="Connecteur : en angle 54">
            <a:extLst>
              <a:ext uri="{FF2B5EF4-FFF2-40B4-BE49-F238E27FC236}">
                <a16:creationId xmlns:a16="http://schemas.microsoft.com/office/drawing/2014/main" id="{B0712928-A794-4DAE-AB8D-1AB8CC45770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983200" y="3957986"/>
            <a:ext cx="3085504" cy="672742"/>
          </a:xfrm>
          <a:prstGeom prst="bentConnector2">
            <a:avLst/>
          </a:prstGeom>
          <a:ln w="28575">
            <a:solidFill>
              <a:schemeClr val="accent2"/>
            </a:solidFill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3" name="Connecteur : en angle 72">
            <a:extLst>
              <a:ext uri="{FF2B5EF4-FFF2-40B4-BE49-F238E27FC236}">
                <a16:creationId xmlns:a16="http://schemas.microsoft.com/office/drawing/2014/main" id="{B244A44C-6C60-4FE0-83DA-618DD691AF21}"/>
              </a:ext>
            </a:extLst>
          </p:cNvPr>
          <p:cNvCxnSpPr>
            <a:cxnSpLocks/>
          </p:cNvCxnSpPr>
          <p:nvPr/>
        </p:nvCxnSpPr>
        <p:spPr>
          <a:xfrm rot="5400000">
            <a:off x="4319238" y="1361529"/>
            <a:ext cx="142394" cy="2194958"/>
          </a:xfrm>
          <a:prstGeom prst="bentConnector4">
            <a:avLst>
              <a:gd name="adj1" fmla="val 91287"/>
              <a:gd name="adj2" fmla="val 54995"/>
            </a:avLst>
          </a:prstGeom>
          <a:ln w="28575">
            <a:solidFill>
              <a:schemeClr val="accent2"/>
            </a:solidFill>
            <a:headEnd type="oval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 : en angle 73">
            <a:extLst>
              <a:ext uri="{FF2B5EF4-FFF2-40B4-BE49-F238E27FC236}">
                <a16:creationId xmlns:a16="http://schemas.microsoft.com/office/drawing/2014/main" id="{0C36A990-9A9D-40B3-B8F5-2ED16F95DD8D}"/>
              </a:ext>
            </a:extLst>
          </p:cNvPr>
          <p:cNvCxnSpPr>
            <a:cxnSpLocks/>
          </p:cNvCxnSpPr>
          <p:nvPr/>
        </p:nvCxnSpPr>
        <p:spPr>
          <a:xfrm rot="10800000" flipV="1">
            <a:off x="2806140" y="2750548"/>
            <a:ext cx="2809890" cy="1511168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/>
            </a:solidFill>
            <a:headEnd type="oval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5" name="Connecteur : en angle 74">
            <a:extLst>
              <a:ext uri="{FF2B5EF4-FFF2-40B4-BE49-F238E27FC236}">
                <a16:creationId xmlns:a16="http://schemas.microsoft.com/office/drawing/2014/main" id="{5FB0E02D-19DD-41E7-9994-127EDCE72B62}"/>
              </a:ext>
            </a:extLst>
          </p:cNvPr>
          <p:cNvCxnSpPr>
            <a:cxnSpLocks/>
          </p:cNvCxnSpPr>
          <p:nvPr/>
        </p:nvCxnSpPr>
        <p:spPr>
          <a:xfrm rot="10800000" flipV="1">
            <a:off x="2233027" y="2728344"/>
            <a:ext cx="3577683" cy="2824953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/>
            </a:solidFill>
            <a:headEnd type="oval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52169620-80CB-47EE-93F8-8A3EFDA5F912}"/>
              </a:ext>
            </a:extLst>
          </p:cNvPr>
          <p:cNvSpPr/>
          <p:nvPr/>
        </p:nvSpPr>
        <p:spPr>
          <a:xfrm>
            <a:off x="6150426" y="3590481"/>
            <a:ext cx="1460436" cy="9608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ctr" anchorCtr="0">
            <a:noAutofit/>
          </a:bodyPr>
          <a:lstStyle/>
          <a:p>
            <a:pPr algn="r" defTabSz="115097">
              <a:spcBef>
                <a:spcPct val="0"/>
              </a:spcBef>
            </a:pPr>
            <a:endParaRPr lang="fr-FR" sz="85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9B33A507-3BDC-4AC6-8534-EA2183BB01D6}"/>
              </a:ext>
            </a:extLst>
          </p:cNvPr>
          <p:cNvSpPr/>
          <p:nvPr/>
        </p:nvSpPr>
        <p:spPr>
          <a:xfrm>
            <a:off x="9075289" y="3625227"/>
            <a:ext cx="1460436" cy="9608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ctr" anchorCtr="0">
            <a:noAutofit/>
          </a:bodyPr>
          <a:lstStyle/>
          <a:p>
            <a:pPr algn="r" defTabSz="115097">
              <a:spcBef>
                <a:spcPct val="0"/>
              </a:spcBef>
            </a:pPr>
            <a:r>
              <a:rPr lang="fr-FR" sz="8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Passerelle</a:t>
            </a:r>
          </a:p>
          <a:p>
            <a:pPr algn="r" defTabSz="115097">
              <a:spcBef>
                <a:spcPct val="0"/>
              </a:spcBef>
            </a:pPr>
            <a:r>
              <a:rPr lang="fr-FR" sz="8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Soazig LEMOINE</a:t>
            </a:r>
          </a:p>
          <a:p>
            <a:pPr algn="r" defTabSz="115097">
              <a:spcBef>
                <a:spcPct val="0"/>
              </a:spcBef>
            </a:pPr>
            <a:br>
              <a:rPr lang="fr-FR" sz="8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8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 ETP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6B02565-0791-4353-BFF4-2D7261F60EDB}"/>
              </a:ext>
            </a:extLst>
          </p:cNvPr>
          <p:cNvSpPr/>
          <p:nvPr/>
        </p:nvSpPr>
        <p:spPr>
          <a:xfrm>
            <a:off x="6799459" y="5483376"/>
            <a:ext cx="1029096" cy="72757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ctr" anchorCtr="0">
            <a:noAutofit/>
          </a:bodyPr>
          <a:lstStyle/>
          <a:p>
            <a:pPr algn="r" defTabSz="115097">
              <a:spcBef>
                <a:spcPct val="0"/>
              </a:spcBef>
            </a:pPr>
            <a:r>
              <a:rPr lang="fr-FR" sz="8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Pôle professionnel</a:t>
            </a:r>
          </a:p>
          <a:p>
            <a:pPr algn="r" defTabSz="115097">
              <a:spcBef>
                <a:spcPct val="0"/>
              </a:spcBef>
            </a:pPr>
            <a:r>
              <a:rPr lang="fr-FR" sz="8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Julie LETOURNEUR</a:t>
            </a:r>
          </a:p>
          <a:p>
            <a:pPr algn="r" defTabSz="115097">
              <a:spcBef>
                <a:spcPct val="0"/>
              </a:spcBef>
            </a:pPr>
            <a:r>
              <a:rPr lang="fr-FR" sz="8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1ETP</a:t>
            </a: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499511B0-FB53-4C6F-BC73-20F60B2F26B0}"/>
              </a:ext>
            </a:extLst>
          </p:cNvPr>
          <p:cNvSpPr/>
          <p:nvPr/>
        </p:nvSpPr>
        <p:spPr>
          <a:xfrm>
            <a:off x="1239654" y="2540266"/>
            <a:ext cx="1491968" cy="340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ctr" anchorCtr="0">
            <a:noAutofit/>
          </a:bodyPr>
          <a:lstStyle/>
          <a:p>
            <a:pPr defTabSz="16277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8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Maison de Lily, IT</a:t>
            </a:r>
          </a:p>
          <a:p>
            <a:pPr defTabSz="16277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8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Morgane AMIOT</a:t>
            </a:r>
          </a:p>
          <a:p>
            <a:pPr defTabSz="16277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8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Nicolas ORIOLS (</a:t>
            </a:r>
            <a:r>
              <a:rPr lang="fr-FR" sz="85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rpt</a:t>
            </a:r>
            <a:r>
              <a:rPr lang="fr-FR" sz="8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)</a:t>
            </a:r>
            <a:br>
              <a:rPr lang="fr-FR" sz="8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8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 ETP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BBB3548-7641-4161-A1F2-05A2B394371D}"/>
              </a:ext>
            </a:extLst>
          </p:cNvPr>
          <p:cNvSpPr/>
          <p:nvPr/>
        </p:nvSpPr>
        <p:spPr>
          <a:xfrm>
            <a:off x="1433932" y="4380469"/>
            <a:ext cx="1615865" cy="4198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ctr" anchorCtr="0">
            <a:noAutofit/>
          </a:bodyPr>
          <a:lstStyle/>
          <a:p>
            <a:pPr defTabSz="16277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8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UEE Doisneau</a:t>
            </a:r>
          </a:p>
          <a:p>
            <a:pPr defTabSz="16277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8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Karine HOREL</a:t>
            </a:r>
          </a:p>
          <a:p>
            <a:pPr defTabSz="16277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8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 ETP</a:t>
            </a:r>
            <a:br>
              <a:rPr lang="fr-FR" sz="8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endParaRPr lang="fr-FR" sz="85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16277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fr-FR" sz="85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95" name="Organigramme : Connecteur 94">
            <a:extLst>
              <a:ext uri="{FF2B5EF4-FFF2-40B4-BE49-F238E27FC236}">
                <a16:creationId xmlns:a16="http://schemas.microsoft.com/office/drawing/2014/main" id="{323DE9DC-BDA7-4C45-A4F8-B68C04A6BCD7}"/>
              </a:ext>
            </a:extLst>
          </p:cNvPr>
          <p:cNvSpPr>
            <a:spLocks noChangeAspect="1"/>
          </p:cNvSpPr>
          <p:nvPr/>
        </p:nvSpPr>
        <p:spPr>
          <a:xfrm>
            <a:off x="3237703" y="1817347"/>
            <a:ext cx="756750" cy="846045"/>
          </a:xfrm>
          <a:prstGeom prst="flowChartConnector">
            <a:avLst/>
          </a:prstGeom>
          <a:solidFill>
            <a:srgbClr val="61993B">
              <a:alpha val="25000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18"/>
          </a:p>
        </p:txBody>
      </p:sp>
      <p:sp>
        <p:nvSpPr>
          <p:cNvPr id="105" name="Organigramme : Connecteur 104">
            <a:extLst>
              <a:ext uri="{FF2B5EF4-FFF2-40B4-BE49-F238E27FC236}">
                <a16:creationId xmlns:a16="http://schemas.microsoft.com/office/drawing/2014/main" id="{0F52EFB1-270D-4459-A179-D1AD80582006}"/>
              </a:ext>
            </a:extLst>
          </p:cNvPr>
          <p:cNvSpPr>
            <a:spLocks noChangeAspect="1"/>
          </p:cNvSpPr>
          <p:nvPr/>
        </p:nvSpPr>
        <p:spPr>
          <a:xfrm>
            <a:off x="8604659" y="5026158"/>
            <a:ext cx="487090" cy="544566"/>
          </a:xfrm>
          <a:prstGeom prst="flowChartConnector">
            <a:avLst/>
          </a:prstGeom>
          <a:solidFill>
            <a:srgbClr val="0089B6">
              <a:alpha val="33000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18" dirty="0"/>
          </a:p>
        </p:txBody>
      </p:sp>
      <p:sp>
        <p:nvSpPr>
          <p:cNvPr id="41" name="Organigramme : Connecteur 40">
            <a:extLst>
              <a:ext uri="{FF2B5EF4-FFF2-40B4-BE49-F238E27FC236}">
                <a16:creationId xmlns:a16="http://schemas.microsoft.com/office/drawing/2014/main" id="{1E30920A-30D0-47F8-B20B-51CB6D51EDCF}"/>
              </a:ext>
            </a:extLst>
          </p:cNvPr>
          <p:cNvSpPr>
            <a:spLocks noChangeAspect="1"/>
          </p:cNvSpPr>
          <p:nvPr/>
        </p:nvSpPr>
        <p:spPr>
          <a:xfrm>
            <a:off x="7799920" y="3560125"/>
            <a:ext cx="1154308" cy="1290515"/>
          </a:xfrm>
          <a:prstGeom prst="flowChartConnector">
            <a:avLst/>
          </a:prstGeom>
          <a:solidFill>
            <a:schemeClr val="accent6">
              <a:alpha val="37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818" dirty="0"/>
          </a:p>
        </p:txBody>
      </p:sp>
      <p:sp>
        <p:nvSpPr>
          <p:cNvPr id="90" name="Organigramme : Connecteur 89">
            <a:extLst>
              <a:ext uri="{FF2B5EF4-FFF2-40B4-BE49-F238E27FC236}">
                <a16:creationId xmlns:a16="http://schemas.microsoft.com/office/drawing/2014/main" id="{155593FD-31B8-4626-A218-49A221C14E4F}"/>
              </a:ext>
            </a:extLst>
          </p:cNvPr>
          <p:cNvSpPr>
            <a:spLocks noChangeAspect="1"/>
          </p:cNvSpPr>
          <p:nvPr/>
        </p:nvSpPr>
        <p:spPr>
          <a:xfrm>
            <a:off x="8383273" y="4092725"/>
            <a:ext cx="970030" cy="1084492"/>
          </a:xfrm>
          <a:prstGeom prst="flowChartConnector">
            <a:avLst/>
          </a:prstGeom>
          <a:solidFill>
            <a:srgbClr val="816183">
              <a:alpha val="38000"/>
            </a:srgbClr>
          </a:solidFill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801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FDA63B6-D34B-431E-B6A6-D2B9B7C13B0C}"/>
              </a:ext>
            </a:extLst>
          </p:cNvPr>
          <p:cNvSpPr/>
          <p:nvPr/>
        </p:nvSpPr>
        <p:spPr>
          <a:xfrm>
            <a:off x="4994186" y="2224360"/>
            <a:ext cx="1857842" cy="3075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hueOff val="0"/>
              <a:satOff val="0"/>
              <a:lumOff val="0"/>
              <a:alphaOff val="0"/>
            </a:schemeClr>
          </a:fillRef>
          <a:effectRef idx="0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ctr" anchorCtr="0">
            <a:noAutofit/>
          </a:bodyPr>
          <a:lstStyle/>
          <a:p>
            <a:pPr algn="ctr" defTabSz="115097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8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Valérie VASSELIN</a:t>
            </a:r>
            <a:br>
              <a:rPr lang="fr-FR" sz="8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fr-FR" sz="8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Directrice </a:t>
            </a:r>
          </a:p>
        </p:txBody>
      </p:sp>
      <p:cxnSp>
        <p:nvCxnSpPr>
          <p:cNvPr id="162" name="Connecteur : en angle 161">
            <a:extLst>
              <a:ext uri="{FF2B5EF4-FFF2-40B4-BE49-F238E27FC236}">
                <a16:creationId xmlns:a16="http://schemas.microsoft.com/office/drawing/2014/main" id="{B9FAC9BB-2D83-41DC-977F-8CA5C239333C}"/>
              </a:ext>
            </a:extLst>
          </p:cNvPr>
          <p:cNvCxnSpPr>
            <a:cxnSpLocks/>
          </p:cNvCxnSpPr>
          <p:nvPr/>
        </p:nvCxnSpPr>
        <p:spPr>
          <a:xfrm rot="5400000">
            <a:off x="3880093" y="3695554"/>
            <a:ext cx="2785244" cy="735556"/>
          </a:xfrm>
          <a:prstGeom prst="bentConnector3">
            <a:avLst>
              <a:gd name="adj1" fmla="val 50000"/>
            </a:avLst>
          </a:prstGeom>
          <a:ln w="28575">
            <a:solidFill>
              <a:schemeClr val="accent2"/>
            </a:solidFill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63" name="Rectangle 162">
            <a:extLst>
              <a:ext uri="{FF2B5EF4-FFF2-40B4-BE49-F238E27FC236}">
                <a16:creationId xmlns:a16="http://schemas.microsoft.com/office/drawing/2014/main" id="{E22653C8-EED2-46CA-896B-C5A6F1E1F974}"/>
              </a:ext>
            </a:extLst>
          </p:cNvPr>
          <p:cNvSpPr/>
          <p:nvPr/>
        </p:nvSpPr>
        <p:spPr>
          <a:xfrm>
            <a:off x="5487914" y="5787809"/>
            <a:ext cx="919156" cy="3044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ctr" anchorCtr="0">
            <a:noAutofit/>
          </a:bodyPr>
          <a:lstStyle/>
          <a:p>
            <a:pPr defTabSz="16277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8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UEMA</a:t>
            </a:r>
          </a:p>
          <a:p>
            <a:pPr defTabSz="16277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8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Laure DOUCET</a:t>
            </a:r>
          </a:p>
          <a:p>
            <a:pPr defTabSz="162772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fr-FR" sz="8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1ETP</a:t>
            </a:r>
          </a:p>
        </p:txBody>
      </p:sp>
      <p:pic>
        <p:nvPicPr>
          <p:cNvPr id="52" name="Image 51" descr="Une image contenant flèche&#10;&#10;Description générée automatiquement">
            <a:extLst>
              <a:ext uri="{FF2B5EF4-FFF2-40B4-BE49-F238E27FC236}">
                <a16:creationId xmlns:a16="http://schemas.microsoft.com/office/drawing/2014/main" id="{3007780C-AE30-4829-BB1B-02ECE8CDDF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95" t="19130" r="17779" b="21692"/>
          <a:stretch/>
        </p:blipFill>
        <p:spPr bwMode="auto">
          <a:xfrm>
            <a:off x="532447" y="121337"/>
            <a:ext cx="2059305" cy="12414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3" name="Image 52">
            <a:extLst>
              <a:ext uri="{FF2B5EF4-FFF2-40B4-BE49-F238E27FC236}">
                <a16:creationId xmlns:a16="http://schemas.microsoft.com/office/drawing/2014/main" id="{8830C59B-A053-4DAA-B259-8C7EE55C2A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-15480" y="6688208"/>
            <a:ext cx="12204000" cy="4845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6" name="Zone de texte 14">
            <a:extLst>
              <a:ext uri="{FF2B5EF4-FFF2-40B4-BE49-F238E27FC236}">
                <a16:creationId xmlns:a16="http://schemas.microsoft.com/office/drawing/2014/main" id="{A0649566-E45A-4997-8E78-28FA2E7A5B8C}"/>
              </a:ext>
            </a:extLst>
          </p:cNvPr>
          <p:cNvSpPr txBox="1"/>
          <p:nvPr/>
        </p:nvSpPr>
        <p:spPr>
          <a:xfrm>
            <a:off x="4064920" y="138772"/>
            <a:ext cx="6564980" cy="889232"/>
          </a:xfrm>
          <a:prstGeom prst="rect">
            <a:avLst/>
          </a:prstGeom>
          <a:solidFill>
            <a:schemeClr val="lt1"/>
          </a:solidFill>
          <a:ln w="19050">
            <a:solidFill>
              <a:schemeClr val="accent2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50000"/>
              </a:lnSpc>
              <a:spcBef>
                <a:spcPts val="500"/>
              </a:spcBef>
              <a:spcAft>
                <a:spcPts val="1000"/>
              </a:spcAft>
            </a:pPr>
            <a:r>
              <a:rPr lang="fr-FR" sz="1600" b="1" dirty="0">
                <a:effectLst/>
                <a:latin typeface="Consolas" panose="020B0609020204030204" pitchFamily="49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ORGANIGRAMME - IME</a:t>
            </a:r>
            <a:endParaRPr lang="fr-FR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16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Équipe </a:t>
            </a:r>
            <a:r>
              <a:rPr lang="fr-FR" sz="1600" b="1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Enseignante 2026-2027</a:t>
            </a:r>
            <a:endParaRPr lang="fr-FR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500"/>
              </a:spcBef>
              <a:spcAft>
                <a:spcPts val="1000"/>
              </a:spcAft>
            </a:pPr>
            <a:r>
              <a:rPr lang="fr-FR" sz="11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ADFCC03-8A37-4C6E-8580-BEBD93BB86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Edition du </a:t>
            </a:r>
            <a:fld id="{E5B12697-81E3-4075-8422-0E4DB546295E}" type="datetime4">
              <a:rPr lang="fr-FR" smtClean="0"/>
              <a:t>29 septembre 2026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9AB70F8-B0BD-4728-B9C2-D16AF7565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cxnSp>
        <p:nvCxnSpPr>
          <p:cNvPr id="4" name="Connecteur : en angle 3">
            <a:extLst>
              <a:ext uri="{FF2B5EF4-FFF2-40B4-BE49-F238E27FC236}">
                <a16:creationId xmlns:a16="http://schemas.microsoft.com/office/drawing/2014/main" id="{D4AEB9D7-8E38-639B-DC27-BC2E0DF01EEF}"/>
              </a:ext>
            </a:extLst>
          </p:cNvPr>
          <p:cNvCxnSpPr>
            <a:cxnSpLocks/>
            <a:stCxn id="46" idx="5"/>
          </p:cNvCxnSpPr>
          <p:nvPr/>
        </p:nvCxnSpPr>
        <p:spPr>
          <a:xfrm rot="16200000" flipH="1">
            <a:off x="7021066" y="1969170"/>
            <a:ext cx="746188" cy="1816444"/>
          </a:xfrm>
          <a:prstGeom prst="bentConnector2">
            <a:avLst/>
          </a:prstGeom>
          <a:ln w="28575">
            <a:solidFill>
              <a:schemeClr val="accent2"/>
            </a:solidFill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" name="Connecteur : en angle 6">
            <a:extLst>
              <a:ext uri="{FF2B5EF4-FFF2-40B4-BE49-F238E27FC236}">
                <a16:creationId xmlns:a16="http://schemas.microsoft.com/office/drawing/2014/main" id="{2357798F-6179-E4C3-F6A0-773EB3F0E2DA}"/>
              </a:ext>
            </a:extLst>
          </p:cNvPr>
          <p:cNvCxnSpPr>
            <a:cxnSpLocks/>
          </p:cNvCxnSpPr>
          <p:nvPr/>
        </p:nvCxnSpPr>
        <p:spPr>
          <a:xfrm>
            <a:off x="6356612" y="2669450"/>
            <a:ext cx="2352757" cy="1482141"/>
          </a:xfrm>
          <a:prstGeom prst="bentConnector3">
            <a:avLst>
              <a:gd name="adj1" fmla="val 2371"/>
            </a:avLst>
          </a:prstGeom>
          <a:ln w="28575">
            <a:solidFill>
              <a:schemeClr val="accent2"/>
            </a:solidFill>
            <a:headEnd type="oval"/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E656D02B-90D1-0465-C9D6-B246218DFD39}"/>
              </a:ext>
            </a:extLst>
          </p:cNvPr>
          <p:cNvSpPr/>
          <p:nvPr/>
        </p:nvSpPr>
        <p:spPr>
          <a:xfrm>
            <a:off x="9140941" y="2892853"/>
            <a:ext cx="1670128" cy="6090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l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accent6">
              <a:hueOff val="0"/>
              <a:satOff val="0"/>
              <a:lumOff val="0"/>
              <a:alphaOff val="0"/>
            </a:schemeClr>
          </a:fillRef>
          <a:effectRef idx="0">
            <a:schemeClr val="accent6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270" rtlCol="0" anchor="t" anchorCtr="0">
            <a:noAutofit/>
          </a:bodyPr>
          <a:lstStyle/>
          <a:p>
            <a:pPr defTabSz="115097">
              <a:spcBef>
                <a:spcPct val="0"/>
              </a:spcBef>
            </a:pPr>
            <a:r>
              <a:rPr lang="fr-FR" sz="8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UE Bellevue, MOD A</a:t>
            </a:r>
          </a:p>
          <a:p>
            <a:pPr defTabSz="115097">
              <a:spcBef>
                <a:spcPct val="0"/>
              </a:spcBef>
            </a:pPr>
            <a:r>
              <a:rPr lang="fr-FR" sz="8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Coralie HULMER</a:t>
            </a:r>
            <a:endParaRPr lang="fr-FR" sz="85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defTabSz="115097">
              <a:spcBef>
                <a:spcPct val="0"/>
              </a:spcBef>
            </a:pPr>
            <a:r>
              <a:rPr lang="fr-FR" sz="8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2 x 0 ,50 ETP</a:t>
            </a:r>
          </a:p>
          <a:p>
            <a:pPr defTabSz="115097">
              <a:spcBef>
                <a:spcPct val="0"/>
              </a:spcBef>
            </a:pPr>
            <a:endParaRPr lang="fr-FR" sz="850" dirty="0">
              <a:solidFill>
                <a:schemeClr val="tx1">
                  <a:lumMod val="75000"/>
                  <a:lumOff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algn="r" defTabSz="115097">
              <a:spcBef>
                <a:spcPct val="0"/>
              </a:spcBef>
            </a:pPr>
            <a:r>
              <a:rPr lang="fr-FR" sz="85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</a:p>
        </p:txBody>
      </p:sp>
      <p:pic>
        <p:nvPicPr>
          <p:cNvPr id="6" name="Image 5" descr="Une image contenant Visage humain, personne, Accessoire de mode, mur&#10;&#10;Description générée automatiquement">
            <a:extLst>
              <a:ext uri="{FF2B5EF4-FFF2-40B4-BE49-F238E27FC236}">
                <a16:creationId xmlns:a16="http://schemas.microsoft.com/office/drawing/2014/main" id="{C80312FB-4A32-0AF5-E862-F6F1598B62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54"/>
          <a:stretch/>
        </p:blipFill>
        <p:spPr>
          <a:xfrm>
            <a:off x="7915328" y="1834154"/>
            <a:ext cx="751508" cy="884722"/>
          </a:xfrm>
          <a:prstGeom prst="rect">
            <a:avLst/>
          </a:prstGeom>
        </p:spPr>
      </p:pic>
      <p:pic>
        <p:nvPicPr>
          <p:cNvPr id="13" name="Image 12" descr="Une image contenant texte, Visage humain, personne, sourire&#10;&#10;Description générée automatiquement">
            <a:extLst>
              <a:ext uri="{FF2B5EF4-FFF2-40B4-BE49-F238E27FC236}">
                <a16:creationId xmlns:a16="http://schemas.microsoft.com/office/drawing/2014/main" id="{D7900838-D328-08FD-AD1E-DDCC0E7705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492" b="32181"/>
          <a:stretch/>
        </p:blipFill>
        <p:spPr>
          <a:xfrm>
            <a:off x="4319206" y="5568485"/>
            <a:ext cx="1073337" cy="914173"/>
          </a:xfrm>
          <a:prstGeom prst="rect">
            <a:avLst/>
          </a:prstGeom>
        </p:spPr>
      </p:pic>
      <p:pic>
        <p:nvPicPr>
          <p:cNvPr id="100" name="Image 99" descr="Une image contenant habits, Visage humain, personne, sourire&#10;&#10;Description générée automatiquement">
            <a:extLst>
              <a:ext uri="{FF2B5EF4-FFF2-40B4-BE49-F238E27FC236}">
                <a16:creationId xmlns:a16="http://schemas.microsoft.com/office/drawing/2014/main" id="{9AB73142-2A53-2A21-2C5B-CAD526B84B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3" t="27835" r="6039" b="38056"/>
          <a:stretch/>
        </p:blipFill>
        <p:spPr>
          <a:xfrm>
            <a:off x="165538" y="2129743"/>
            <a:ext cx="950110" cy="91150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C6B5CCE7-FD55-4D97-0070-20266B311099}"/>
              </a:ext>
            </a:extLst>
          </p:cNvPr>
          <p:cNvSpPr/>
          <p:nvPr/>
        </p:nvSpPr>
        <p:spPr>
          <a:xfrm>
            <a:off x="5703730" y="1271296"/>
            <a:ext cx="592074" cy="888111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000" r="-3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2A59CE8-6E8C-56A5-BAE6-16FB82B54833}"/>
              </a:ext>
            </a:extLst>
          </p:cNvPr>
          <p:cNvSpPr txBox="1"/>
          <p:nvPr/>
        </p:nvSpPr>
        <p:spPr>
          <a:xfrm>
            <a:off x="1433932" y="5195306"/>
            <a:ext cx="1055711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50" b="1" dirty="0">
                <a:latin typeface="+mj-lt"/>
              </a:rPr>
              <a:t>Module C – Pôle autiste</a:t>
            </a:r>
          </a:p>
          <a:p>
            <a:r>
              <a:rPr lang="fr-FR" sz="850" b="1" dirty="0">
                <a:latin typeface="+mj-lt"/>
              </a:rPr>
              <a:t>Florence DESSOLIERS</a:t>
            </a:r>
          </a:p>
          <a:p>
            <a:r>
              <a:rPr lang="fr-FR" sz="850" dirty="0">
                <a:latin typeface="+mj-lt"/>
              </a:rPr>
              <a:t>1 ETP</a:t>
            </a:r>
          </a:p>
        </p:txBody>
      </p:sp>
      <p:pic>
        <p:nvPicPr>
          <p:cNvPr id="33" name="Image 32" descr="Une image contenant sourire, personne, Visage humain, plein air&#10;&#10;Le contenu généré par l’IA peut être incorrect.">
            <a:extLst>
              <a:ext uri="{FF2B5EF4-FFF2-40B4-BE49-F238E27FC236}">
                <a16:creationId xmlns:a16="http://schemas.microsoft.com/office/drawing/2014/main" id="{57F874A0-1735-A42E-5911-EA5917D749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03225" y="5173132"/>
            <a:ext cx="1030767" cy="1051179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D3FC0DD-E5A4-AE5F-3177-2C40D85595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6" t="9018" r="12189" b="14718"/>
          <a:stretch>
            <a:fillRect/>
          </a:stretch>
        </p:blipFill>
        <p:spPr>
          <a:xfrm>
            <a:off x="8377751" y="2839923"/>
            <a:ext cx="644308" cy="91176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8026DCF4-3462-3BFC-76FF-101A14DC5A8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9" t="8366" r="10451"/>
          <a:stretch>
            <a:fillRect/>
          </a:stretch>
        </p:blipFill>
        <p:spPr>
          <a:xfrm>
            <a:off x="9117141" y="3668917"/>
            <a:ext cx="726011" cy="101293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AD896875-2874-A5D4-01C2-9FF2356981C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4" t="19866" r="27377" b="26603"/>
          <a:stretch>
            <a:fillRect/>
          </a:stretch>
        </p:blipFill>
        <p:spPr>
          <a:xfrm>
            <a:off x="173514" y="3188499"/>
            <a:ext cx="864249" cy="970236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08156D9-FDDD-B607-0B7A-3CA8667DAD6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6" t="11487"/>
          <a:stretch>
            <a:fillRect/>
          </a:stretch>
        </p:blipFill>
        <p:spPr>
          <a:xfrm>
            <a:off x="2070113" y="3941701"/>
            <a:ext cx="744427" cy="97040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5A121A8-826A-A6B9-65EF-DACCF92E04E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222" y="5031518"/>
            <a:ext cx="683937" cy="1062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28654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ACAI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861A22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55455181083945B915CFF6F856A561" ma:contentTypeVersion="2" ma:contentTypeDescription="Crée un document." ma:contentTypeScope="" ma:versionID="7f3324754bf461567e2ffcdf8076e289">
  <xsd:schema xmlns:xsd="http://www.w3.org/2001/XMLSchema" xmlns:xs="http://www.w3.org/2001/XMLSchema" xmlns:p="http://schemas.microsoft.com/office/2006/metadata/properties" xmlns:ns3="12cf2664-5361-462d-9c6b-eaf426bc40af" targetNamespace="http://schemas.microsoft.com/office/2006/metadata/properties" ma:root="true" ma:fieldsID="e8f5afd11d6b74abdd4c4b572fc8015d" ns3:_="">
    <xsd:import namespace="12cf2664-5361-462d-9c6b-eaf426bc40a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cf2664-5361-462d-9c6b-eaf426bc40a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AE5B8EC-287C-48B3-99AD-0E3F7CB4B77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cf2664-5361-462d-9c6b-eaf426bc40a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DE831F9-562A-4071-861F-040FC1BB9263}">
  <ds:schemaRefs>
    <ds:schemaRef ds:uri="http://purl.org/dc/terms/"/>
    <ds:schemaRef ds:uri="http://purl.org/dc/elements/1.1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12cf2664-5361-462d-9c6b-eaf426bc40af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1AA965F-8D92-4241-A960-0ED01B8068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1494</TotalTime>
  <Words>85</Words>
  <Application>Microsoft Office PowerPoint</Application>
  <PresentationFormat>Grand écran</PresentationFormat>
  <Paragraphs>33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Consolas</vt:lpstr>
      <vt:lpstr>Thème Office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CARDINE Chloé</dc:creator>
  <cp:lastModifiedBy>DOUCET Aurélie</cp:lastModifiedBy>
  <cp:revision>48</cp:revision>
  <cp:lastPrinted>2026-09-29T07:17:56Z</cp:lastPrinted>
  <dcterms:created xsi:type="dcterms:W3CDTF">2021-11-02T10:44:20Z</dcterms:created>
  <dcterms:modified xsi:type="dcterms:W3CDTF">2026-09-29T07:25:52Z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0x0101008E55455181083945B915CFF6F856A561</vt:lpwstr>
  </property>
</Properties>
</file>