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8" autoAdjust="0"/>
  </p:normalViewPr>
  <p:slideViewPr>
    <p:cSldViewPr>
      <p:cViewPr>
        <p:scale>
          <a:sx n="122" d="100"/>
          <a:sy n="122" d="100"/>
        </p:scale>
        <p:origin x="3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82000" y="0"/>
            <a:ext cx="2286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610600" y="0"/>
            <a:ext cx="76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0"/>
            <a:ext cx="152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04800"/>
            <a:ext cx="3505200" cy="4800600"/>
          </a:xfr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buNone/>
              <a:defRPr sz="2000" b="0" baseline="0"/>
            </a:lvl1pPr>
          </a:lstStyle>
          <a:p>
            <a:r>
              <a:rPr lang="fr-FR"/>
              <a:t>Insert picture here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334000"/>
            <a:ext cx="3505200" cy="228600"/>
          </a:xfrm>
        </p:spPr>
        <p:txBody>
          <a:bodyPr>
            <a:noAutofit/>
          </a:bodyPr>
          <a:lstStyle>
            <a:lvl1pPr>
              <a:buNone/>
              <a:defRPr sz="1400" b="1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fr-FR"/>
              <a:t>Type description of picture here</a:t>
            </a:r>
            <a:endParaRPr lang="fr-FR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267200" y="304800"/>
            <a:ext cx="3505200" cy="4800600"/>
          </a:xfr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buNone/>
              <a:defRPr sz="2000" b="0" baseline="0"/>
            </a:lvl1pPr>
          </a:lstStyle>
          <a:p>
            <a:r>
              <a:rPr lang="fr-FR"/>
              <a:t>Insert picture here</a:t>
            </a:r>
            <a:endParaRPr lang="fr-FR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334000"/>
            <a:ext cx="3505200" cy="228600"/>
          </a:xfrm>
        </p:spPr>
        <p:txBody>
          <a:bodyPr>
            <a:noAutofit/>
          </a:bodyPr>
          <a:lstStyle>
            <a:lvl1pPr>
              <a:buNone/>
              <a:defRPr sz="1400" b="1" baseline="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fr-FR"/>
              <a:t>Type description of picture here</a:t>
            </a:r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24600"/>
            <a:ext cx="815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685800"/>
            <a:ext cx="7086600" cy="4525963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FR"/>
              <a:t>Insert picture here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0" y="0"/>
            <a:ext cx="2286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610600" y="0"/>
            <a:ext cx="76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0"/>
            <a:ext cx="152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486400"/>
            <a:ext cx="7086600" cy="609600"/>
          </a:xfrm>
        </p:spPr>
        <p:txBody>
          <a:bodyPr>
            <a:noAutofit/>
          </a:bodyPr>
          <a:lstStyle>
            <a:lvl1pPr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Type description of picture here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24600"/>
            <a:ext cx="815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0" y="0"/>
            <a:ext cx="2286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610600" y="0"/>
            <a:ext cx="76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0"/>
            <a:ext cx="152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0" y="6324600"/>
            <a:ext cx="815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228600"/>
            <a:ext cx="3048000" cy="2438400"/>
          </a:xfrm>
          <a:noFill/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buNone/>
              <a:defRPr sz="2000" b="0"/>
            </a:lvl1pPr>
          </a:lstStyle>
          <a:p>
            <a:r>
              <a:rPr lang="fr-FR"/>
              <a:t>Insert picture here</a:t>
            </a:r>
          </a:p>
          <a:p>
            <a:endParaRPr lang="fr-FR" dirty="0"/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743200"/>
            <a:ext cx="3048000" cy="228600"/>
          </a:xfrm>
        </p:spPr>
        <p:txBody>
          <a:bodyPr>
            <a:no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fr-FR" sz="1400"/>
              <a:t>Type description of picture here</a:t>
            </a:r>
            <a:endParaRPr lang="fr-FR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191000" y="228600"/>
            <a:ext cx="3048000" cy="243840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buNone/>
              <a:defRPr sz="2000" b="0"/>
            </a:lvl1pPr>
          </a:lstStyle>
          <a:p>
            <a:r>
              <a:rPr lang="fr-FR"/>
              <a:t>Insert picture here</a:t>
            </a:r>
          </a:p>
          <a:p>
            <a:endParaRPr lang="fr-FR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91000" y="2743200"/>
            <a:ext cx="3048000" cy="228600"/>
          </a:xfrm>
        </p:spPr>
        <p:txBody>
          <a:bodyPr>
            <a:no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fr-FR" sz="1400"/>
              <a:t>Type description of picture here</a:t>
            </a:r>
            <a:endParaRPr lang="fr-FR" dirty="0"/>
          </a:p>
        </p:txBody>
      </p:sp>
      <p:sp>
        <p:nvSpPr>
          <p:cNvPr id="36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" y="3276600"/>
            <a:ext cx="3048000" cy="243840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buNone/>
              <a:defRPr sz="2000" b="0"/>
            </a:lvl1pPr>
          </a:lstStyle>
          <a:p>
            <a:r>
              <a:rPr lang="fr-FR"/>
              <a:t>Insert picture here</a:t>
            </a:r>
          </a:p>
          <a:p>
            <a:endParaRPr lang="fr-FR" dirty="0"/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791200"/>
            <a:ext cx="3048000" cy="228600"/>
          </a:xfrm>
        </p:spPr>
        <p:txBody>
          <a:bodyPr>
            <a:no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fr-FR" sz="1400"/>
              <a:t>Type description of picture here</a:t>
            </a:r>
            <a:endParaRPr lang="fr-FR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4191000" y="3276600"/>
            <a:ext cx="3048000" cy="243840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>
            <a:lvl1pPr>
              <a:buNone/>
              <a:defRPr sz="2000" b="0"/>
            </a:lvl1pPr>
          </a:lstStyle>
          <a:p>
            <a:r>
              <a:rPr lang="fr-FR"/>
              <a:t>Insert picture here</a:t>
            </a:r>
          </a:p>
          <a:p>
            <a:endParaRPr lang="fr-FR" dirty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191000" y="5791200"/>
            <a:ext cx="3048000" cy="228600"/>
          </a:xfrm>
        </p:spPr>
        <p:txBody>
          <a:bodyPr>
            <a:no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fr-FR" sz="1400"/>
              <a:t>Type description of picture 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382000" y="0"/>
            <a:ext cx="2286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10600" y="0"/>
            <a:ext cx="762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53400" y="0"/>
            <a:ext cx="152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6324600"/>
            <a:ext cx="815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5410200"/>
            <a:ext cx="815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5306-7FBC-47E1-A0C0-833018655A1D}" type="datetimeFigureOut">
              <a:rPr lang="fr-FR" smtClean="0"/>
              <a:pPr/>
              <a:t>03/03/2026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CF9-93DC-4E5E-8543-009344F4AD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5414447"/>
            <a:ext cx="7391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Nettoyage</a:t>
            </a:r>
            <a:r>
              <a:rPr lang="en-US" sz="4000" b="1" dirty="0">
                <a:solidFill>
                  <a:schemeClr val="bg1"/>
                </a:solidFill>
              </a:rPr>
              <a:t> des plages 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Les jeunes du </a:t>
            </a:r>
            <a:r>
              <a:rPr lang="en-US" sz="2400" b="1" dirty="0" err="1">
                <a:solidFill>
                  <a:schemeClr val="bg1"/>
                </a:solidFill>
              </a:rPr>
              <a:t>pôle</a:t>
            </a:r>
            <a:r>
              <a:rPr lang="en-US" sz="2400" b="1" dirty="0">
                <a:solidFill>
                  <a:schemeClr val="bg1"/>
                </a:solidFill>
              </a:rPr>
              <a:t> pro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p</a:t>
            </a:r>
            <a:r>
              <a:rPr lang="en-US" sz="2400" b="1">
                <a:solidFill>
                  <a:schemeClr val="bg1"/>
                </a:solidFill>
              </a:rPr>
              <a:t>artenariat</a:t>
            </a:r>
            <a:r>
              <a:rPr lang="en-US" sz="2400" b="1" dirty="0">
                <a:solidFill>
                  <a:schemeClr val="bg1"/>
                </a:solidFill>
              </a:rPr>
              <a:t> avec Orchis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89836E-C4A3-AE6C-00E1-8DDC4B434A46}"/>
              </a:ext>
            </a:extLst>
          </p:cNvPr>
          <p:cNvSpPr txBox="1"/>
          <p:nvPr/>
        </p:nvSpPr>
        <p:spPr>
          <a:xfrm>
            <a:off x="8706118" y="204438"/>
            <a:ext cx="461665" cy="2160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Jeudi 12 février 2026 </a:t>
            </a:r>
          </a:p>
        </p:txBody>
      </p:sp>
      <p:pic>
        <p:nvPicPr>
          <p:cNvPr id="3" name="Image 2" descr="Une image contenant plein air, ciel, pneu, roue&#10;&#10;Le contenu généré par l’IA peut être incorrect.">
            <a:extLst>
              <a:ext uri="{FF2B5EF4-FFF2-40B4-BE49-F238E27FC236}">
                <a16:creationId xmlns:a16="http://schemas.microsoft.com/office/drawing/2014/main" id="{4701968C-E537-1462-9E31-C3A04D69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43"/>
          <a:stretch>
            <a:fillRect/>
          </a:stretch>
        </p:blipFill>
        <p:spPr>
          <a:xfrm>
            <a:off x="3131840" y="44623"/>
            <a:ext cx="4896543" cy="53381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D4E88A0-A243-1F91-2535-F2CF7A15A0DA}"/>
              </a:ext>
            </a:extLst>
          </p:cNvPr>
          <p:cNvSpPr txBox="1"/>
          <p:nvPr/>
        </p:nvSpPr>
        <p:spPr>
          <a:xfrm>
            <a:off x="179512" y="1196752"/>
            <a:ext cx="25922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Environ 2 m3 de déchets récoltés soit sur le littoral soit dans les deux bacs à marée par 28 jeunes, 5 éducateurs et 12 membres d’Orchis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E88E93F3-3EF5-EEBA-540E-559F7F89940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227536" y="129817"/>
            <a:ext cx="2726923" cy="3603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94D396-AA57-AD00-203E-E41A0AC1E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29" y="67444"/>
            <a:ext cx="2726922" cy="3635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E08FAC-2454-2FDD-5F20-915C711430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27" y="1700808"/>
            <a:ext cx="2713333" cy="363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A64C9841-3791-082F-6DDC-4A7E7D7A23CB}"/>
              </a:ext>
            </a:extLst>
          </p:cNvPr>
          <p:cNvSpPr txBox="1">
            <a:spLocks/>
          </p:cNvSpPr>
          <p:nvPr/>
        </p:nvSpPr>
        <p:spPr>
          <a:xfrm>
            <a:off x="2768327" y="129817"/>
            <a:ext cx="3096344" cy="455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2400" b="1" dirty="0"/>
              <a:t>Les portraits du jour …</a:t>
            </a:r>
          </a:p>
        </p:txBody>
      </p:sp>
      <p:pic>
        <p:nvPicPr>
          <p:cNvPr id="7" name="Image 6" descr="Une image contenant plein air, nature, nuage, ciel&#10;&#10;Le contenu généré par l’IA peut être incorrect.">
            <a:extLst>
              <a:ext uri="{FF2B5EF4-FFF2-40B4-BE49-F238E27FC236}">
                <a16:creationId xmlns:a16="http://schemas.microsoft.com/office/drawing/2014/main" id="{C7C51928-4DA4-44F6-B19B-D808CD545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" y="3733361"/>
            <a:ext cx="3227851" cy="2420888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10" name="Image 9" descr="Une image contenant nature, plein air, nuage, rive&#10;&#10;Le contenu généré par l’IA peut être incorrect.">
            <a:extLst>
              <a:ext uri="{FF2B5EF4-FFF2-40B4-BE49-F238E27FC236}">
                <a16:creationId xmlns:a16="http://schemas.microsoft.com/office/drawing/2014/main" id="{C1471312-7B19-9154-A8ED-85DC1ECDCB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86" y="3790098"/>
            <a:ext cx="3227851" cy="2420888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B62691-CCB6-BBB4-5882-076688E08935}"/>
              </a:ext>
            </a:extLst>
          </p:cNvPr>
          <p:cNvSpPr txBox="1">
            <a:spLocks/>
          </p:cNvSpPr>
          <p:nvPr/>
        </p:nvSpPr>
        <p:spPr>
          <a:xfrm>
            <a:off x="2329028" y="507251"/>
            <a:ext cx="3405801" cy="165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sz="2400" b="1" dirty="0"/>
              <a:t>Nous avons eu beaucoup de chance avec le temps 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iel, plein air, nuage, habits&#10;&#10;Le contenu généré par l’IA peut être incorrect.">
            <a:extLst>
              <a:ext uri="{FF2B5EF4-FFF2-40B4-BE49-F238E27FC236}">
                <a16:creationId xmlns:a16="http://schemas.microsoft.com/office/drawing/2014/main" id="{9EA01F12-3FD0-4A54-A67E-454E52C55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37" y="2809258"/>
            <a:ext cx="2427735" cy="3236980"/>
          </a:xfrm>
          <a:prstGeom prst="rect">
            <a:avLst/>
          </a:prstGeom>
        </p:spPr>
      </p:pic>
      <p:pic>
        <p:nvPicPr>
          <p:cNvPr id="11" name="Image 10" descr="Une image contenant plein air, ciel, habits, personne&#10;&#10;Le contenu généré par l’IA peut être incorrect.">
            <a:extLst>
              <a:ext uri="{FF2B5EF4-FFF2-40B4-BE49-F238E27FC236}">
                <a16:creationId xmlns:a16="http://schemas.microsoft.com/office/drawing/2014/main" id="{DFEAFAF7-1D0E-05AD-E3C2-38B67DB4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61" y="139180"/>
            <a:ext cx="2427734" cy="3236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3707904" y="233165"/>
            <a:ext cx="3429000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/>
              <a:t>Ramassage du matin</a:t>
            </a:r>
          </a:p>
        </p:txBody>
      </p:sp>
      <p:pic>
        <p:nvPicPr>
          <p:cNvPr id="3" name="Espace réservé pour une image  2" descr="Une image contenant plein air, ciel, nuage, personne&#10;&#10;Le contenu généré par l’IA peut être incorrect.">
            <a:extLst>
              <a:ext uri="{FF2B5EF4-FFF2-40B4-BE49-F238E27FC236}">
                <a16:creationId xmlns:a16="http://schemas.microsoft.com/office/drawing/2014/main" id="{04D79BD5-DD90-FC51-466F-0D30863A4E9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111"/>
          <a:stretch>
            <a:fillRect/>
          </a:stretch>
        </p:blipFill>
        <p:spPr>
          <a:xfrm>
            <a:off x="4261489" y="3343499"/>
            <a:ext cx="3601716" cy="2641259"/>
          </a:xfrm>
          <a:prstGeom prst="rect">
            <a:avLst/>
          </a:prstGeom>
        </p:spPr>
      </p:pic>
      <p:pic>
        <p:nvPicPr>
          <p:cNvPr id="9" name="Image 8" descr="Une image contenant plein air, ciel, nuage, personne&#10;&#10;Le contenu généré par l’IA peut être incorrect.">
            <a:extLst>
              <a:ext uri="{FF2B5EF4-FFF2-40B4-BE49-F238E27FC236}">
                <a16:creationId xmlns:a16="http://schemas.microsoft.com/office/drawing/2014/main" id="{B5F09991-A4DE-804D-90B7-3D81CDCB2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32" y="2751030"/>
            <a:ext cx="2457450" cy="32766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EAA9F47-F6EB-622A-B025-B8855C7B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0" y="220283"/>
            <a:ext cx="2810956" cy="37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pour une image  4" descr="Une image contenant plein air, habits, veste, personne&#10;&#10;Le contenu généré par l’IA peut être incorrect.">
            <a:extLst>
              <a:ext uri="{FF2B5EF4-FFF2-40B4-BE49-F238E27FC236}">
                <a16:creationId xmlns:a16="http://schemas.microsoft.com/office/drawing/2014/main" id="{39DA251D-FB9E-1AD4-B6D4-ED8AC29EAE4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 b="21221"/>
          <a:stretch>
            <a:fillRect/>
          </a:stretch>
        </p:blipFill>
        <p:spPr>
          <a:xfrm>
            <a:off x="4586604" y="736543"/>
            <a:ext cx="3276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habits, homme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2F13CDC0-AF22-3A18-A6DB-62496AFC0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7871473" cy="58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99AC3001-06E0-153E-27A6-A97C318EA2B7}"/>
              </a:ext>
            </a:extLst>
          </p:cNvPr>
          <p:cNvSpPr txBox="1">
            <a:spLocks/>
          </p:cNvSpPr>
          <p:nvPr/>
        </p:nvSpPr>
        <p:spPr>
          <a:xfrm>
            <a:off x="1533160" y="-8723"/>
            <a:ext cx="60486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sz="2400" b="1" dirty="0"/>
              <a:t>Des sourires sur les visages ! Lou Ann ressemble à une scientifique !</a:t>
            </a:r>
          </a:p>
        </p:txBody>
      </p:sp>
      <p:pic>
        <p:nvPicPr>
          <p:cNvPr id="4" name="Image 3" descr="Une image contenant plein air, personne, ciel, habits&#10;&#10;Le contenu généré par l’IA peut être incorrect.">
            <a:extLst>
              <a:ext uri="{FF2B5EF4-FFF2-40B4-BE49-F238E27FC236}">
                <a16:creationId xmlns:a16="http://schemas.microsoft.com/office/drawing/2014/main" id="{C0E2C70E-052A-9BA5-9040-339AD3592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8" y="692696"/>
            <a:ext cx="1977684" cy="2636912"/>
          </a:xfrm>
          <a:prstGeom prst="rect">
            <a:avLst/>
          </a:prstGeom>
        </p:spPr>
      </p:pic>
      <p:pic>
        <p:nvPicPr>
          <p:cNvPr id="6" name="Image 5" descr="Une image contenant plein air, ciel, habits, sol&#10;&#10;Le contenu généré par l’IA peut être incorrect.">
            <a:extLst>
              <a:ext uri="{FF2B5EF4-FFF2-40B4-BE49-F238E27FC236}">
                <a16:creationId xmlns:a16="http://schemas.microsoft.com/office/drawing/2014/main" id="{1C01C0F3-48DE-51CF-3BEE-9F2913A50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4" y="3429000"/>
            <a:ext cx="1977684" cy="2636912"/>
          </a:xfrm>
          <a:prstGeom prst="rect">
            <a:avLst/>
          </a:prstGeom>
        </p:spPr>
      </p:pic>
      <p:pic>
        <p:nvPicPr>
          <p:cNvPr id="5" name="Image 4" descr="Une image contenant plein air, nuage, habits, ciel&#10;&#10;Le contenu généré par l’IA peut être incorrect.">
            <a:extLst>
              <a:ext uri="{FF2B5EF4-FFF2-40B4-BE49-F238E27FC236}">
                <a16:creationId xmlns:a16="http://schemas.microsoft.com/office/drawing/2014/main" id="{9F7541AC-942A-B11F-D83D-BD2FCE184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8" y="1979813"/>
            <a:ext cx="1977684" cy="2636912"/>
          </a:xfrm>
          <a:prstGeom prst="rect">
            <a:avLst/>
          </a:prstGeom>
        </p:spPr>
      </p:pic>
      <p:pic>
        <p:nvPicPr>
          <p:cNvPr id="10" name="Image 9" descr="Une image contenant plein air, herbe, personne, habits&#10;&#10;Le contenu généré par l’IA peut être incorrect.">
            <a:extLst>
              <a:ext uri="{FF2B5EF4-FFF2-40B4-BE49-F238E27FC236}">
                <a16:creationId xmlns:a16="http://schemas.microsoft.com/office/drawing/2014/main" id="{F8ACFD60-5918-042B-46D7-7F34A6A28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37804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96C7-879B-B73C-014C-7AE92C5B5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29F9E40-77D8-2A36-FAC0-BAEE84123E8F}"/>
              </a:ext>
            </a:extLst>
          </p:cNvPr>
          <p:cNvSpPr txBox="1">
            <a:spLocks/>
          </p:cNvSpPr>
          <p:nvPr/>
        </p:nvSpPr>
        <p:spPr>
          <a:xfrm>
            <a:off x="1533160" y="-8723"/>
            <a:ext cx="60486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sz="2400" b="1" dirty="0"/>
              <a:t>On a peu de temps pour ramasser les déchets l’après-midi mais la récolte est chargée ! Sylvain a trouver le gros lot !</a:t>
            </a:r>
          </a:p>
        </p:txBody>
      </p:sp>
      <p:pic>
        <p:nvPicPr>
          <p:cNvPr id="4" name="Image 3" descr="Une image contenant ciel, plein air, nuage, herbe&#10;&#10;Le contenu généré par l’IA peut être incorrect.">
            <a:extLst>
              <a:ext uri="{FF2B5EF4-FFF2-40B4-BE49-F238E27FC236}">
                <a16:creationId xmlns:a16="http://schemas.microsoft.com/office/drawing/2014/main" id="{2D2CAB8A-07D5-3B8F-DA00-8B600886D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9247"/>
            <a:ext cx="3464979" cy="4619972"/>
          </a:xfrm>
          <a:prstGeom prst="rect">
            <a:avLst/>
          </a:prstGeom>
        </p:spPr>
      </p:pic>
      <p:pic>
        <p:nvPicPr>
          <p:cNvPr id="6" name="Image 5" descr="Une image contenant plein air, Visage humain, personne, habits&#10;&#10;Le contenu généré par l’IA peut être incorrect.">
            <a:extLst>
              <a:ext uri="{FF2B5EF4-FFF2-40B4-BE49-F238E27FC236}">
                <a16:creationId xmlns:a16="http://schemas.microsoft.com/office/drawing/2014/main" id="{7EB49867-CCE5-F210-741B-89819A49F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89247"/>
            <a:ext cx="3254700" cy="2441025"/>
          </a:xfrm>
          <a:prstGeom prst="rect">
            <a:avLst/>
          </a:prstGeom>
        </p:spPr>
      </p:pic>
      <p:pic>
        <p:nvPicPr>
          <p:cNvPr id="8" name="Image 7" descr="Une image contenant plein air, ciel, personne, habits&#10;&#10;Le contenu généré par l’IA peut être incorrect.">
            <a:extLst>
              <a:ext uri="{FF2B5EF4-FFF2-40B4-BE49-F238E27FC236}">
                <a16:creationId xmlns:a16="http://schemas.microsoft.com/office/drawing/2014/main" id="{C29B622A-09AD-30D0-14E8-D0D3FE6C6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96" y="3499233"/>
            <a:ext cx="3464978" cy="25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nuage, ciel, plein air, faire de la randonnée&#10;&#10;Le contenu généré par l’IA peut être incorrect.">
            <a:extLst>
              <a:ext uri="{FF2B5EF4-FFF2-40B4-BE49-F238E27FC236}">
                <a16:creationId xmlns:a16="http://schemas.microsoft.com/office/drawing/2014/main" id="{D6EB3248-C471-96A7-6143-526E4594A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4029912" cy="537321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3501D8-0495-0AF7-6A5A-9F348FE45F70}"/>
              </a:ext>
            </a:extLst>
          </p:cNvPr>
          <p:cNvSpPr txBox="1">
            <a:spLocks/>
          </p:cNvSpPr>
          <p:nvPr/>
        </p:nvSpPr>
        <p:spPr>
          <a:xfrm>
            <a:off x="4815509" y="1052736"/>
            <a:ext cx="32403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sz="2400" b="1" dirty="0"/>
              <a:t>C’était une magnifique journée écocitoyenne.</a:t>
            </a:r>
          </a:p>
          <a:p>
            <a:pPr algn="ctr">
              <a:buFont typeface="Arial" pitchFamily="34" charset="0"/>
              <a:buNone/>
            </a:pPr>
            <a:endParaRPr lang="fr-FR" sz="2400" b="1" dirty="0"/>
          </a:p>
          <a:p>
            <a:pPr algn="ctr">
              <a:buFont typeface="Arial" pitchFamily="34" charset="0"/>
              <a:buNone/>
            </a:pPr>
            <a:r>
              <a:rPr lang="fr-FR" sz="2400" b="1" dirty="0"/>
              <a:t>Ce n’est qu’un aurevoir car des actions comme celle-ci sont à refaire !</a:t>
            </a:r>
          </a:p>
        </p:txBody>
      </p:sp>
    </p:spTree>
    <p:extLst>
      <p:ext uri="{BB962C8B-B14F-4D97-AF65-F5344CB8AC3E}">
        <p14:creationId xmlns:p14="http://schemas.microsoft.com/office/powerpoint/2010/main" val="47513534"/>
      </p:ext>
    </p:extLst>
  </p:cSld>
  <p:clrMapOvr>
    <a:masterClrMapping/>
  </p:clrMapOvr>
</p:sld>
</file>

<file path=ppt/theme/theme1.xml><?xml version="1.0" encoding="utf-8"?>
<a:theme xmlns:a="http://schemas.openxmlformats.org/drawingml/2006/main" name="PhotoAlbum OurTropicalVa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TP030007642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2010-04-16T14:36:47+00:00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328917</Value>
      <Value>502772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Vacances sous les tropiques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Vacances sous les tropiques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emRIHUSWnZUB5J1xu2SNdDfZFzw=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2009-10-27T07:00:00+00:00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169968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DB618D-421D-4516-9F32-581CF611F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F33EE5-2A64-429C-B85C-EE9AF1EA419B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A5A3578F-D960-4688-86D3-DF7061102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Vacances sous les tropiques</Template>
  <TotalTime>0</TotalTime>
  <Words>116</Words>
  <Application>Microsoft Office PowerPoint</Application>
  <PresentationFormat>Affichage à l'écran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PhotoAlbum OurTropicalVacation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VARENNES Marie</dc:creator>
  <cp:lastModifiedBy>LETOURNEUR Julie</cp:lastModifiedBy>
  <cp:revision>4</cp:revision>
  <dcterms:created xsi:type="dcterms:W3CDTF">2026-02-12T15:23:21Z</dcterms:created>
  <dcterms:modified xsi:type="dcterms:W3CDTF">2026-03-03T11:14:32Z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8673200</vt:r8>
  </property>
  <property fmtid="{D5CDD505-2E9C-101B-9397-08002B2CF9AE}" pid="5" name="APTrustLevel">
    <vt:r8>3</vt:r8>
  </property>
</Properties>
</file>