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ERNAT IME Maçons Appt.N°5-6" initials="IIMA" lastIdx="1" clrIdx="0">
    <p:extLst>
      <p:ext uri="{19B8F6BF-5375-455C-9EA6-DF929625EA0E}">
        <p15:presenceInfo xmlns:p15="http://schemas.microsoft.com/office/powerpoint/2012/main" userId="INTERNAT IME Maçons Appt.N°5-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4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58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36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34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09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69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25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5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9BDF-51F4-47D0-9D8C-7787BBCECD21}" type="datetimeFigureOut">
              <a:rPr lang="fr-FR" smtClean="0"/>
              <a:t>04/02/2025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C57E-5E5E-4D48-B16D-51515C0FA9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15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4.png"/><Relationship Id="rId1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1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12" Type="http://schemas.openxmlformats.org/officeDocument/2006/relationships/image" Target="../media/image43.png"/><Relationship Id="rId17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9.png"/><Relationship Id="rId10" Type="http://schemas.openxmlformats.org/officeDocument/2006/relationships/image" Target="../media/image41.png"/><Relationship Id="rId19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737C93-9F84-4AB3-9320-E418A6D5998F}"/>
              </a:ext>
            </a:extLst>
          </p:cNvPr>
          <p:cNvSpPr/>
          <p:nvPr/>
        </p:nvSpPr>
        <p:spPr>
          <a:xfrm>
            <a:off x="872897" y="89832"/>
            <a:ext cx="5813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Tarte aux pommes normande</a:t>
            </a:r>
          </a:p>
          <a:p>
            <a:pPr algn="ctr"/>
            <a:r>
              <a:rPr lang="fr-FR" sz="12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pour_8 personnes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878D9C-3665-4470-A8AB-36AB2DAEE369}"/>
              </a:ext>
            </a:extLst>
          </p:cNvPr>
          <p:cNvSpPr txBox="1"/>
          <p:nvPr/>
        </p:nvSpPr>
        <p:spPr>
          <a:xfrm>
            <a:off x="3036515" y="942434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ingrédients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8AC720-0BF2-4869-B1FE-9E928E682350}"/>
              </a:ext>
            </a:extLst>
          </p:cNvPr>
          <p:cNvSpPr/>
          <p:nvPr/>
        </p:nvSpPr>
        <p:spPr>
          <a:xfrm>
            <a:off x="251138" y="952526"/>
            <a:ext cx="7004209" cy="3473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28A783-CDE8-4079-BB98-D0E0622293FF}"/>
              </a:ext>
            </a:extLst>
          </p:cNvPr>
          <p:cNvSpPr txBox="1"/>
          <p:nvPr/>
        </p:nvSpPr>
        <p:spPr>
          <a:xfrm>
            <a:off x="3158448" y="4648380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 matériel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8A6E49-C9B9-4164-9748-3E7C115F0A39}"/>
              </a:ext>
            </a:extLst>
          </p:cNvPr>
          <p:cNvSpPr/>
          <p:nvPr/>
        </p:nvSpPr>
        <p:spPr>
          <a:xfrm>
            <a:off x="251139" y="4580439"/>
            <a:ext cx="7004210" cy="34496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756400-AAB7-4AB9-9A08-3E19A0E9D2FE}"/>
              </a:ext>
            </a:extLst>
          </p:cNvPr>
          <p:cNvSpPr txBox="1"/>
          <p:nvPr/>
        </p:nvSpPr>
        <p:spPr>
          <a:xfrm>
            <a:off x="3432335" y="9925003"/>
            <a:ext cx="360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2. DEROULER LA PATE FEUILLETTEE DANS LE MOULE A TARTE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261C33-68F2-430B-A7D4-5080AFFDCC75}"/>
              </a:ext>
            </a:extLst>
          </p:cNvPr>
          <p:cNvSpPr/>
          <p:nvPr/>
        </p:nvSpPr>
        <p:spPr>
          <a:xfrm>
            <a:off x="283217" y="8213350"/>
            <a:ext cx="2783567" cy="23886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04EDA0-883D-D8E7-C6F0-D5DE52595957}"/>
              </a:ext>
            </a:extLst>
          </p:cNvPr>
          <p:cNvSpPr txBox="1"/>
          <p:nvPr/>
        </p:nvSpPr>
        <p:spPr>
          <a:xfrm>
            <a:off x="582769" y="2183779"/>
            <a:ext cx="13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 PATE FEUILLETEE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2B7D4D-5204-05D9-5F24-69B2D5B2CE68}"/>
              </a:ext>
            </a:extLst>
          </p:cNvPr>
          <p:cNvSpPr txBox="1"/>
          <p:nvPr/>
        </p:nvSpPr>
        <p:spPr>
          <a:xfrm>
            <a:off x="1847970" y="2276987"/>
            <a:ext cx="135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 POMMES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2AA362-86EA-F952-A04A-66D5D3B67C52}"/>
              </a:ext>
            </a:extLst>
          </p:cNvPr>
          <p:cNvSpPr txBox="1"/>
          <p:nvPr/>
        </p:nvSpPr>
        <p:spPr>
          <a:xfrm>
            <a:off x="3270967" y="2252697"/>
            <a:ext cx="127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 OEUF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4B1BF7-CFA6-516B-ED4C-33801ACB991D}"/>
              </a:ext>
            </a:extLst>
          </p:cNvPr>
          <p:cNvSpPr txBox="1"/>
          <p:nvPr/>
        </p:nvSpPr>
        <p:spPr>
          <a:xfrm>
            <a:off x="4392110" y="2106805"/>
            <a:ext cx="11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 JAUNES D’OEUF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F4DA72-9364-108E-CA9A-3B8FCE230FDF}"/>
              </a:ext>
            </a:extLst>
          </p:cNvPr>
          <p:cNvSpPr txBox="1"/>
          <p:nvPr/>
        </p:nvSpPr>
        <p:spPr>
          <a:xfrm>
            <a:off x="5841178" y="2201562"/>
            <a:ext cx="119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100 G SUCRE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9DBD3D-A1A4-70DB-341E-C09CBE6412AA}"/>
              </a:ext>
            </a:extLst>
          </p:cNvPr>
          <p:cNvSpPr txBox="1"/>
          <p:nvPr/>
        </p:nvSpPr>
        <p:spPr>
          <a:xfrm>
            <a:off x="401103" y="3806094"/>
            <a:ext cx="151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300 G CREME FRAICHE EPAISSE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EF0E12-F0D1-B2EB-0759-2982766EBED7}"/>
              </a:ext>
            </a:extLst>
          </p:cNvPr>
          <p:cNvSpPr txBox="1"/>
          <p:nvPr/>
        </p:nvSpPr>
        <p:spPr>
          <a:xfrm>
            <a:off x="2158727" y="3881121"/>
            <a:ext cx="127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200 ML LAIT ENTIER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58ADE4-8D09-CC4B-63E1-2B7FB4E1D3BA}"/>
              </a:ext>
            </a:extLst>
          </p:cNvPr>
          <p:cNvSpPr txBox="1"/>
          <p:nvPr/>
        </p:nvSpPr>
        <p:spPr>
          <a:xfrm>
            <a:off x="3566200" y="3793641"/>
            <a:ext cx="110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 CL CALVADOS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C320D1-5248-7E91-C1AC-AD98AA5D41D9}"/>
              </a:ext>
            </a:extLst>
          </p:cNvPr>
          <p:cNvSpPr txBox="1"/>
          <p:nvPr/>
        </p:nvSpPr>
        <p:spPr>
          <a:xfrm>
            <a:off x="5335963" y="3811004"/>
            <a:ext cx="148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 SACHET SUCRE VANILLE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263316B-CB92-9676-3461-C40A701A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3" y="1630031"/>
            <a:ext cx="1439550" cy="4767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5C498D9-9C1A-3662-C245-595E923F2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3" t="7085" r="3505" b="13491"/>
          <a:stretch/>
        </p:blipFill>
        <p:spPr>
          <a:xfrm>
            <a:off x="1781036" y="1383738"/>
            <a:ext cx="1489931" cy="8011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E9CE81-EE53-F470-54B2-0DDA64E13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68" t="29109" r="17353" b="14342"/>
          <a:stretch/>
        </p:blipFill>
        <p:spPr>
          <a:xfrm>
            <a:off x="4355239" y="1533656"/>
            <a:ext cx="634180" cy="5895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1DE1C6-90EB-C07E-04FC-8EF48EDA0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055" y="1548009"/>
            <a:ext cx="634039" cy="5852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0AB7FB-5677-AAF9-87CE-C7C0C2DAE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856" y="1305439"/>
            <a:ext cx="806861" cy="98161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51DBF9D-08E4-DE3A-52E9-7777C68E7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543" y="1044796"/>
            <a:ext cx="1295230" cy="12238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56532F0-5644-D353-A8C8-1E0ADEE45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407" y="2891846"/>
            <a:ext cx="774259" cy="7742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516A712-FDEC-6D01-ECAF-99F976FA0F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665" y="2971963"/>
            <a:ext cx="772027" cy="77202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1012D8E-83FD-A1C6-299F-CF22D7F35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923" y="2599412"/>
            <a:ext cx="1280271" cy="12802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9AAA3FE-B7A4-D012-01E4-061E9C980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2543" y="2661705"/>
            <a:ext cx="1152244" cy="115224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1E6B2A2-E01D-06C6-1A9A-F56391065914}"/>
              </a:ext>
            </a:extLst>
          </p:cNvPr>
          <p:cNvSpPr txBox="1"/>
          <p:nvPr/>
        </p:nvSpPr>
        <p:spPr>
          <a:xfrm>
            <a:off x="396502" y="5929331"/>
            <a:ext cx="176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MOULE A TARTE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64240E1-AE80-D840-1ABC-C0ED6107C759}"/>
              </a:ext>
            </a:extLst>
          </p:cNvPr>
          <p:cNvSpPr txBox="1"/>
          <p:nvPr/>
        </p:nvSpPr>
        <p:spPr>
          <a:xfrm>
            <a:off x="1897672" y="5918849"/>
            <a:ext cx="176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FOURCHETTE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F85D676-E792-E53F-12F3-0AF755EBF58F}"/>
              </a:ext>
            </a:extLst>
          </p:cNvPr>
          <p:cNvSpPr txBox="1"/>
          <p:nvPr/>
        </p:nvSpPr>
        <p:spPr>
          <a:xfrm>
            <a:off x="3066784" y="5928056"/>
            <a:ext cx="176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ECONOME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F9980E3-D58C-752F-FB1F-B4945F662A59}"/>
              </a:ext>
            </a:extLst>
          </p:cNvPr>
          <p:cNvSpPr txBox="1"/>
          <p:nvPr/>
        </p:nvSpPr>
        <p:spPr>
          <a:xfrm>
            <a:off x="4279954" y="5929330"/>
            <a:ext cx="1762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COUTEAU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8165187-DFBE-153F-189C-EAF73DB126FD}"/>
              </a:ext>
            </a:extLst>
          </p:cNvPr>
          <p:cNvSpPr txBox="1"/>
          <p:nvPr/>
        </p:nvSpPr>
        <p:spPr>
          <a:xfrm>
            <a:off x="358550" y="7552758"/>
            <a:ext cx="10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SALADIER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3D0F590-EFBA-ECD4-6A0F-A42E94709870}"/>
              </a:ext>
            </a:extLst>
          </p:cNvPr>
          <p:cNvSpPr txBox="1"/>
          <p:nvPr/>
        </p:nvSpPr>
        <p:spPr>
          <a:xfrm>
            <a:off x="2426137" y="7587747"/>
            <a:ext cx="77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BOLS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927D2B8-C11E-0021-F05C-5160515CF12D}"/>
              </a:ext>
            </a:extLst>
          </p:cNvPr>
          <p:cNvSpPr txBox="1"/>
          <p:nvPr/>
        </p:nvSpPr>
        <p:spPr>
          <a:xfrm>
            <a:off x="3950251" y="7569080"/>
            <a:ext cx="77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FOUET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1EE9DA2-E636-ADCE-9ABA-AB3379B0B478}"/>
              </a:ext>
            </a:extLst>
          </p:cNvPr>
          <p:cNvSpPr txBox="1"/>
          <p:nvPr/>
        </p:nvSpPr>
        <p:spPr>
          <a:xfrm>
            <a:off x="5748416" y="5950329"/>
            <a:ext cx="97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SPATULE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99E41FD-3D7D-09EA-3CDD-240C6CEC81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5182" b="17368"/>
          <a:stretch/>
        </p:blipFill>
        <p:spPr>
          <a:xfrm>
            <a:off x="495470" y="4798612"/>
            <a:ext cx="1402202" cy="94578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CE4F58A-B9D2-7A06-DF5A-CD55F5B2C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2335" y="5056321"/>
            <a:ext cx="695004" cy="57917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C4CA59F-D296-1E28-2C16-EF19DCE961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1327" y="4786550"/>
            <a:ext cx="1225402" cy="122540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E163994-BEE4-12AA-5830-598053BAE4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721" y="6305273"/>
            <a:ext cx="1365622" cy="131075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6EF5286-41DF-74AF-EC56-374B2344000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1228" y="6408429"/>
            <a:ext cx="963251" cy="96325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CCCF664-2334-EC39-AB24-2D6FD9F907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6286" y="6193359"/>
            <a:ext cx="1231499" cy="123149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15D22A6-79C1-9E16-498F-F5D2990F36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2766" y="4765907"/>
            <a:ext cx="957155" cy="109737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1343718-74E8-2D9D-5B5A-AD6F3C820032}"/>
              </a:ext>
            </a:extLst>
          </p:cNvPr>
          <p:cNvSpPr/>
          <p:nvPr/>
        </p:nvSpPr>
        <p:spPr>
          <a:xfrm>
            <a:off x="3287140" y="8184057"/>
            <a:ext cx="3968207" cy="2382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65B8E52-CDCA-5992-DD74-2421B0816E4F}"/>
              </a:ext>
            </a:extLst>
          </p:cNvPr>
          <p:cNvSpPr txBox="1"/>
          <p:nvPr/>
        </p:nvSpPr>
        <p:spPr>
          <a:xfrm>
            <a:off x="693288" y="10043502"/>
            <a:ext cx="196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1. PRECHAUFFER LE FOUR à 180 °C (th 6)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0CA5EDBB-CC4B-20B9-03C6-629F073248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502" y="8269904"/>
            <a:ext cx="1522162" cy="148503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3AC832CB-14F2-85E3-E37D-8951C260748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922" r="6103" b="14982"/>
          <a:stretch/>
        </p:blipFill>
        <p:spPr>
          <a:xfrm>
            <a:off x="3858282" y="8299826"/>
            <a:ext cx="2219660" cy="157100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ABF8E8D-514E-4C57-1A12-29C68CA17D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61299" y="4816565"/>
            <a:ext cx="993353" cy="99834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2DECFAC-7BFF-EBBA-6DA2-7ABF2E29A7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67034" y="8246175"/>
            <a:ext cx="518205" cy="1219306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1649F87C-02CC-40E1-9225-B93D7AF916A6}"/>
              </a:ext>
            </a:extLst>
          </p:cNvPr>
          <p:cNvSpPr txBox="1"/>
          <p:nvPr/>
        </p:nvSpPr>
        <p:spPr>
          <a:xfrm>
            <a:off x="2090872" y="9541010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180</a:t>
            </a:r>
            <a:r>
              <a:rPr lang="fr-FR" dirty="0"/>
              <a:t>°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F9DDC2D5-3B3F-D054-8AA6-D85CE9D80A2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6578263">
            <a:off x="5343841" y="6343998"/>
            <a:ext cx="1066892" cy="1066892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8DBEDEC2-8E44-41CF-89DA-DC8E78EA5A96}"/>
              </a:ext>
            </a:extLst>
          </p:cNvPr>
          <p:cNvSpPr txBox="1"/>
          <p:nvPr/>
        </p:nvSpPr>
        <p:spPr>
          <a:xfrm>
            <a:off x="5234066" y="7569080"/>
            <a:ext cx="180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MARYSE</a:t>
            </a:r>
          </a:p>
        </p:txBody>
      </p:sp>
    </p:spTree>
    <p:extLst>
      <p:ext uri="{BB962C8B-B14F-4D97-AF65-F5344CB8AC3E}">
        <p14:creationId xmlns:p14="http://schemas.microsoft.com/office/powerpoint/2010/main" val="280506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CD9806-57CA-35B3-8718-25AAEEFE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-714" r="30006" b="32212"/>
          <a:stretch/>
        </p:blipFill>
        <p:spPr bwMode="auto">
          <a:xfrm>
            <a:off x="4212814" y="6730687"/>
            <a:ext cx="1355650" cy="176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Une image contenant fruit, outil, personne, banane">
            <a:extLst>
              <a:ext uri="{FF2B5EF4-FFF2-40B4-BE49-F238E27FC236}">
                <a16:creationId xmlns:a16="http://schemas.microsoft.com/office/drawing/2014/main" id="{6D677BB3-1DD7-3847-DC79-1AFA5A2D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6" y="9020182"/>
            <a:ext cx="2168468" cy="13149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9EC6FFA-6201-4F05-85A1-7160A759BEC9}"/>
              </a:ext>
            </a:extLst>
          </p:cNvPr>
          <p:cNvSpPr txBox="1"/>
          <p:nvPr/>
        </p:nvSpPr>
        <p:spPr>
          <a:xfrm>
            <a:off x="551256" y="2319711"/>
            <a:ext cx="24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3. PIQUER LE FOND DE PATE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46E59-DDC8-483C-A306-F4243D9DC4F1}"/>
              </a:ext>
            </a:extLst>
          </p:cNvPr>
          <p:cNvSpPr/>
          <p:nvPr/>
        </p:nvSpPr>
        <p:spPr>
          <a:xfrm>
            <a:off x="373487" y="270456"/>
            <a:ext cx="2807299" cy="24599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8EEFBFD-6666-4915-94AF-B6CAE9E40A57}"/>
              </a:ext>
            </a:extLst>
          </p:cNvPr>
          <p:cNvSpPr txBox="1"/>
          <p:nvPr/>
        </p:nvSpPr>
        <p:spPr>
          <a:xfrm>
            <a:off x="414091" y="5503583"/>
            <a:ext cx="610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4- AJOUTER ET MELANGER.                                            5-  BLANCHIR LE TOUT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AE6138-FB1B-4FBE-B7DE-161D89F1F7F7}"/>
              </a:ext>
            </a:extLst>
          </p:cNvPr>
          <p:cNvSpPr/>
          <p:nvPr/>
        </p:nvSpPr>
        <p:spPr>
          <a:xfrm>
            <a:off x="373487" y="2923623"/>
            <a:ext cx="6851561" cy="28877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5737B4FD-B013-4809-AE22-EF8F2F767D57}"/>
              </a:ext>
            </a:extLst>
          </p:cNvPr>
          <p:cNvCxnSpPr>
            <a:cxnSpLocks/>
          </p:cNvCxnSpPr>
          <p:nvPr/>
        </p:nvCxnSpPr>
        <p:spPr>
          <a:xfrm>
            <a:off x="1894238" y="4118036"/>
            <a:ext cx="287677" cy="541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0D010BB-56F9-4A4F-A2B6-694BDD36499A}"/>
              </a:ext>
            </a:extLst>
          </p:cNvPr>
          <p:cNvSpPr/>
          <p:nvPr/>
        </p:nvSpPr>
        <p:spPr>
          <a:xfrm>
            <a:off x="368654" y="5891882"/>
            <a:ext cx="3411183" cy="4515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259515-C6F8-F997-925A-D76C3F8ED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10"/>
          <a:stretch/>
        </p:blipFill>
        <p:spPr>
          <a:xfrm>
            <a:off x="1500017" y="1283979"/>
            <a:ext cx="1518212" cy="10438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06945C-24C0-75D1-0EEE-3B23805D1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78909">
            <a:off x="492830" y="344166"/>
            <a:ext cx="993734" cy="999831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1372E10-CB12-66C1-CE6D-DD6EDD666E7C}"/>
              </a:ext>
            </a:extLst>
          </p:cNvPr>
          <p:cNvCxnSpPr>
            <a:cxnSpLocks/>
          </p:cNvCxnSpPr>
          <p:nvPr/>
        </p:nvCxnSpPr>
        <p:spPr>
          <a:xfrm>
            <a:off x="1431296" y="1120141"/>
            <a:ext cx="628004" cy="650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1B081A5-2828-6C11-7499-09A34C049524}"/>
              </a:ext>
            </a:extLst>
          </p:cNvPr>
          <p:cNvSpPr/>
          <p:nvPr/>
        </p:nvSpPr>
        <p:spPr>
          <a:xfrm>
            <a:off x="3358555" y="284003"/>
            <a:ext cx="3827633" cy="24599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DA77C9-83F6-0AB7-29A7-299F865C8972}"/>
              </a:ext>
            </a:extLst>
          </p:cNvPr>
          <p:cNvSpPr txBox="1"/>
          <p:nvPr/>
        </p:nvSpPr>
        <p:spPr>
          <a:xfrm>
            <a:off x="3550203" y="2311962"/>
            <a:ext cx="246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4. METTRE AU FRIGO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608BBF-F38F-E597-AD7D-33629CDBB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549" y="453685"/>
            <a:ext cx="1518036" cy="10425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5BDBC2A-37F2-14B6-9644-98C6FE8063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75" r="17894" b="-1399"/>
          <a:stretch/>
        </p:blipFill>
        <p:spPr>
          <a:xfrm>
            <a:off x="3558142" y="488245"/>
            <a:ext cx="1692841" cy="1873080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FE578D-3C99-EE31-1F5F-66D2A662344A}"/>
              </a:ext>
            </a:extLst>
          </p:cNvPr>
          <p:cNvCxnSpPr>
            <a:cxnSpLocks/>
          </p:cNvCxnSpPr>
          <p:nvPr/>
        </p:nvCxnSpPr>
        <p:spPr>
          <a:xfrm flipH="1">
            <a:off x="4529256" y="1190378"/>
            <a:ext cx="859691" cy="542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BE44A0DF-4CB3-7660-6E2D-5F8A33053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59" y="3038720"/>
            <a:ext cx="810838" cy="9815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DF9039-A02A-BA7C-CCCC-3FC7AB44C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1719" y="3321914"/>
            <a:ext cx="634039" cy="5852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CC46643-A500-4556-7ECB-7428783BA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1058" y="3325640"/>
            <a:ext cx="634039" cy="5852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119EE5-D95C-33CB-99C2-0342D5519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841" y="2984993"/>
            <a:ext cx="1298561" cy="1225402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43B9C96-5DF9-B6ED-EEBB-C84DC13824BE}"/>
              </a:ext>
            </a:extLst>
          </p:cNvPr>
          <p:cNvCxnSpPr>
            <a:cxnSpLocks/>
          </p:cNvCxnSpPr>
          <p:nvPr/>
        </p:nvCxnSpPr>
        <p:spPr>
          <a:xfrm flipH="1">
            <a:off x="2729277" y="3989200"/>
            <a:ext cx="903018" cy="632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4845F867-C2C7-26BE-FA25-C77F656E878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285" b="14489"/>
          <a:stretch/>
        </p:blipFill>
        <p:spPr>
          <a:xfrm>
            <a:off x="1843955" y="4653341"/>
            <a:ext cx="1411711" cy="924447"/>
          </a:xfrm>
          <a:prstGeom prst="rect">
            <a:avLst/>
          </a:prstGeom>
        </p:spPr>
      </p:pic>
      <p:sp>
        <p:nvSpPr>
          <p:cNvPr id="27" name="Signe Plus 26">
            <a:extLst>
              <a:ext uri="{FF2B5EF4-FFF2-40B4-BE49-F238E27FC236}">
                <a16:creationId xmlns:a16="http://schemas.microsoft.com/office/drawing/2014/main" id="{9862F6E4-2BDE-0719-308A-195A20AFB1F9}"/>
              </a:ext>
            </a:extLst>
          </p:cNvPr>
          <p:cNvSpPr/>
          <p:nvPr/>
        </p:nvSpPr>
        <p:spPr>
          <a:xfrm>
            <a:off x="3358555" y="3502005"/>
            <a:ext cx="285625" cy="26907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C739F63-5661-5E1B-BE91-BAB62B1F5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8496" y="4277149"/>
            <a:ext cx="1069685" cy="1069685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66CD9175-F85C-9C02-79A2-C27A2E3BEB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1066" y="4154553"/>
            <a:ext cx="390025" cy="5341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21B200-0BD8-F8B9-077E-05B4C9281169}"/>
              </a:ext>
            </a:extLst>
          </p:cNvPr>
          <p:cNvSpPr/>
          <p:nvPr/>
        </p:nvSpPr>
        <p:spPr>
          <a:xfrm>
            <a:off x="3936644" y="5888591"/>
            <a:ext cx="3263641" cy="4515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2E4355-9D49-9528-930E-9CE7EE413949}"/>
              </a:ext>
            </a:extLst>
          </p:cNvPr>
          <p:cNvSpPr txBox="1"/>
          <p:nvPr/>
        </p:nvSpPr>
        <p:spPr>
          <a:xfrm>
            <a:off x="364218" y="8496962"/>
            <a:ext cx="30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7- EPLUCHER LES POMMES AVEC UN ECONOME.                                        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1F2DDB-ACBF-DD9A-57AD-7E8324F9CA58}"/>
              </a:ext>
            </a:extLst>
          </p:cNvPr>
          <p:cNvSpPr txBox="1"/>
          <p:nvPr/>
        </p:nvSpPr>
        <p:spPr>
          <a:xfrm>
            <a:off x="4059035" y="5921294"/>
            <a:ext cx="2659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8- COUPER LES POMMES EN 4 QUARTIERS ET ENLEVER LES PEPINS.</a:t>
            </a:r>
          </a:p>
        </p:txBody>
      </p:sp>
      <p:pic>
        <p:nvPicPr>
          <p:cNvPr id="20" name="Image 19" descr="Une image contenant fruit, éplucheur, personne, nourriture&#10;&#10;Description générée automatiquement">
            <a:extLst>
              <a:ext uri="{FF2B5EF4-FFF2-40B4-BE49-F238E27FC236}">
                <a16:creationId xmlns:a16="http://schemas.microsoft.com/office/drawing/2014/main" id="{312767F9-BF5F-A8AC-6D0D-948D742A99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9" y="6973148"/>
            <a:ext cx="2380227" cy="144332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F161098-102B-5CD3-1DC3-A2B49E0E205E}"/>
              </a:ext>
            </a:extLst>
          </p:cNvPr>
          <p:cNvSpPr txBox="1"/>
          <p:nvPr/>
        </p:nvSpPr>
        <p:spPr>
          <a:xfrm>
            <a:off x="368654" y="6022922"/>
            <a:ext cx="347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6- ENLEVER LE PEDONCULE DE LA POMME AVEC UN ECONOME.</a:t>
            </a:r>
          </a:p>
          <a:p>
            <a:r>
              <a:rPr lang="fr-FR" sz="1400" b="1" dirty="0"/>
              <a:t>(le haut et le bas)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9C70375-2BBA-1F1D-AF5F-6E890E34A4B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2442" t="16144" r="21937" b="45128"/>
          <a:stretch/>
        </p:blipFill>
        <p:spPr>
          <a:xfrm>
            <a:off x="5506154" y="9109339"/>
            <a:ext cx="1638790" cy="1288896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1538233-BBC9-F376-ECD1-8BB1F06D6B22}"/>
              </a:ext>
            </a:extLst>
          </p:cNvPr>
          <p:cNvSpPr txBox="1"/>
          <p:nvPr/>
        </p:nvSpPr>
        <p:spPr>
          <a:xfrm>
            <a:off x="4009194" y="9249461"/>
            <a:ext cx="126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9- COUPER LES POMMES EN MORCEAUX MOYENS.</a:t>
            </a:r>
          </a:p>
        </p:txBody>
      </p:sp>
      <p:pic>
        <p:nvPicPr>
          <p:cNvPr id="45" name="Image 44" descr="Une image contenant fruit, pomme, Couteau de cuisine, Aliments naturels&#10;&#10;Description générée automatiquement">
            <a:extLst>
              <a:ext uri="{FF2B5EF4-FFF2-40B4-BE49-F238E27FC236}">
                <a16:creationId xmlns:a16="http://schemas.microsoft.com/office/drawing/2014/main" id="{1578616E-8EEA-DA3F-A9A8-B5960CB322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17967" r="37591"/>
          <a:stretch/>
        </p:blipFill>
        <p:spPr>
          <a:xfrm>
            <a:off x="5640071" y="6737189"/>
            <a:ext cx="1411711" cy="13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5850C17-CC41-8190-9F98-24075185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98393">
            <a:off x="398362" y="3823969"/>
            <a:ext cx="1066892" cy="106689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556B0A6-A9FB-4B4B-89AD-1F2C3E36C6B6}"/>
              </a:ext>
            </a:extLst>
          </p:cNvPr>
          <p:cNvSpPr txBox="1"/>
          <p:nvPr/>
        </p:nvSpPr>
        <p:spPr>
          <a:xfrm>
            <a:off x="3779837" y="6586941"/>
            <a:ext cx="297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13-  SAUPOUDRER AVEC LE  SUCRE VANILLE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9AC3DE-E340-4D05-9706-7B93FC90F273}"/>
              </a:ext>
            </a:extLst>
          </p:cNvPr>
          <p:cNvSpPr/>
          <p:nvPr/>
        </p:nvSpPr>
        <p:spPr>
          <a:xfrm>
            <a:off x="3697588" y="3867787"/>
            <a:ext cx="3537380" cy="3246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F170822-32F6-4BCE-B881-283C9A74927F}"/>
              </a:ext>
            </a:extLst>
          </p:cNvPr>
          <p:cNvSpPr txBox="1"/>
          <p:nvPr/>
        </p:nvSpPr>
        <p:spPr>
          <a:xfrm>
            <a:off x="131892" y="9981050"/>
            <a:ext cx="333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14- AU FOUR  180°C POUR 40 MINUTES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F2F5-F748-4148-AB6A-556A0C5C4682}"/>
              </a:ext>
            </a:extLst>
          </p:cNvPr>
          <p:cNvSpPr/>
          <p:nvPr/>
        </p:nvSpPr>
        <p:spPr>
          <a:xfrm>
            <a:off x="3708615" y="7221526"/>
            <a:ext cx="3474638" cy="30738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91BDA61-A348-4186-9519-033AFC37CB4A}"/>
              </a:ext>
            </a:extLst>
          </p:cNvPr>
          <p:cNvSpPr txBox="1"/>
          <p:nvPr/>
        </p:nvSpPr>
        <p:spPr>
          <a:xfrm>
            <a:off x="3760331" y="10011743"/>
            <a:ext cx="1559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15- SERVIR TIEDE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057324-2EF1-6D9A-15BD-5B27B5D3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54" y="5246559"/>
            <a:ext cx="1282746" cy="128274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986FBDA-4382-44F5-B458-C54C51A12397}"/>
              </a:ext>
            </a:extLst>
          </p:cNvPr>
          <p:cNvSpPr/>
          <p:nvPr/>
        </p:nvSpPr>
        <p:spPr>
          <a:xfrm>
            <a:off x="3760331" y="372293"/>
            <a:ext cx="3474637" cy="340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189AC96-4E6E-4844-A7A6-275842C2355D}"/>
              </a:ext>
            </a:extLst>
          </p:cNvPr>
          <p:cNvSpPr txBox="1"/>
          <p:nvPr/>
        </p:nvSpPr>
        <p:spPr>
          <a:xfrm>
            <a:off x="3850040" y="3181013"/>
            <a:ext cx="311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11- DEPOSER LES MORCEAUX DE POMMES SUR LE FOND 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B3976237-36C4-70D9-B8BA-244704CA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898" y="2124457"/>
            <a:ext cx="1518036" cy="10425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57A176-D9D7-BED5-6883-C0B192E3A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250" y="1047327"/>
            <a:ext cx="1353429" cy="1012024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6052181-5BF2-B2E8-EE8B-EBD26C52B2A7}"/>
              </a:ext>
            </a:extLst>
          </p:cNvPr>
          <p:cNvSpPr/>
          <p:nvPr/>
        </p:nvSpPr>
        <p:spPr>
          <a:xfrm rot="8161023">
            <a:off x="4996605" y="2055264"/>
            <a:ext cx="789769" cy="3231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7FE4F-C520-A29C-8A2E-F1120C9E4DEE}"/>
              </a:ext>
            </a:extLst>
          </p:cNvPr>
          <p:cNvSpPr/>
          <p:nvPr/>
        </p:nvSpPr>
        <p:spPr>
          <a:xfrm>
            <a:off x="96662" y="334351"/>
            <a:ext cx="3537380" cy="34312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EE35B1C-058C-4977-8F8F-1C7C50EE8783}"/>
              </a:ext>
            </a:extLst>
          </p:cNvPr>
          <p:cNvSpPr txBox="1"/>
          <p:nvPr/>
        </p:nvSpPr>
        <p:spPr>
          <a:xfrm>
            <a:off x="62738" y="6759845"/>
            <a:ext cx="3511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12- VERSER L’APPAREIL SUR LES POMMES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A8BB33-C04F-0EB0-DCC7-EE3AF1089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34" y="5691211"/>
            <a:ext cx="1329043" cy="9998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A4EDD0-E2A3-7A7F-6EB3-833B5DB9EE30}"/>
              </a:ext>
            </a:extLst>
          </p:cNvPr>
          <p:cNvSpPr/>
          <p:nvPr/>
        </p:nvSpPr>
        <p:spPr>
          <a:xfrm>
            <a:off x="62737" y="7245626"/>
            <a:ext cx="3498187" cy="3043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D3B1970-8D31-77BB-B979-D1FBDFB285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285" b="14489"/>
          <a:stretch/>
        </p:blipFill>
        <p:spPr>
          <a:xfrm rot="16200000">
            <a:off x="1574710" y="4191964"/>
            <a:ext cx="1411711" cy="924447"/>
          </a:xfrm>
          <a:prstGeom prst="rect">
            <a:avLst/>
          </a:prstGeom>
        </p:spPr>
      </p:pic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DBC8DCD1-99E0-F0A2-6BCE-31E08AAD25A5}"/>
              </a:ext>
            </a:extLst>
          </p:cNvPr>
          <p:cNvSpPr/>
          <p:nvPr/>
        </p:nvSpPr>
        <p:spPr>
          <a:xfrm rot="7402928">
            <a:off x="899921" y="5133831"/>
            <a:ext cx="869623" cy="35615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DB31096-364F-6624-800F-09ED8FEF4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73678">
            <a:off x="6212555" y="3969398"/>
            <a:ext cx="774259" cy="774259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58BBF1A2-5E53-FB64-B732-F91214E6D093}"/>
              </a:ext>
            </a:extLst>
          </p:cNvPr>
          <p:cNvSpPr/>
          <p:nvPr/>
        </p:nvSpPr>
        <p:spPr>
          <a:xfrm rot="7402928">
            <a:off x="5307646" y="4712539"/>
            <a:ext cx="735105" cy="1547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E8ECED3-A698-4B44-4C9E-482158264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166" y="7331397"/>
            <a:ext cx="1524132" cy="14814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A7FAE45-877C-6D89-FFB9-B45FD6E0B5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269" y="8327843"/>
            <a:ext cx="2302114" cy="15264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F16B606-A3D9-8DFD-876D-11EE99D5F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8599" y="7318591"/>
            <a:ext cx="1009252" cy="10092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214F5DD-21F2-E748-0FDD-8348DD3060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950" t="3003" r="24289" b="7837"/>
          <a:stretch/>
        </p:blipFill>
        <p:spPr>
          <a:xfrm>
            <a:off x="2237417" y="8390244"/>
            <a:ext cx="791953" cy="6989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4F012C-1271-9E09-7A87-82CAAD43EE3D}"/>
              </a:ext>
            </a:extLst>
          </p:cNvPr>
          <p:cNvSpPr txBox="1"/>
          <p:nvPr/>
        </p:nvSpPr>
        <p:spPr>
          <a:xfrm>
            <a:off x="2192636" y="9190924"/>
            <a:ext cx="90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40 MINUTES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AA06F6-D7D5-3C3B-58B4-4F6967F4615E}"/>
              </a:ext>
            </a:extLst>
          </p:cNvPr>
          <p:cNvSpPr txBox="1"/>
          <p:nvPr/>
        </p:nvSpPr>
        <p:spPr>
          <a:xfrm>
            <a:off x="2334303" y="7607099"/>
            <a:ext cx="6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180</a:t>
            </a:r>
            <a:r>
              <a:rPr lang="fr-FR" dirty="0"/>
              <a:t>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F594B-2592-60BE-FAA1-7A2B5CE0CE94}"/>
              </a:ext>
            </a:extLst>
          </p:cNvPr>
          <p:cNvSpPr/>
          <p:nvPr/>
        </p:nvSpPr>
        <p:spPr>
          <a:xfrm>
            <a:off x="96662" y="3867786"/>
            <a:ext cx="3467468" cy="32756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798B5FA-BEAB-4AAD-B4CB-850A9BB92B2D}"/>
              </a:ext>
            </a:extLst>
          </p:cNvPr>
          <p:cNvSpPr txBox="1"/>
          <p:nvPr/>
        </p:nvSpPr>
        <p:spPr>
          <a:xfrm>
            <a:off x="183727" y="3333907"/>
            <a:ext cx="2738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10- AJOUTER ET MELANGER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96AEB43-2D95-B22C-F816-F0BE4ADC53F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9638"/>
          <a:stretch/>
        </p:blipFill>
        <p:spPr>
          <a:xfrm>
            <a:off x="911789" y="2377843"/>
            <a:ext cx="1654992" cy="9770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C82DF8-5817-00BE-A08C-71B4D5EB0E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691" y="519903"/>
            <a:ext cx="574258" cy="57425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E114029-7606-A249-3973-4B63B0421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7839" y="402986"/>
            <a:ext cx="848921" cy="84892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8EFD4B3-6776-136D-FE72-ED12D96F79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4323" y="1649452"/>
            <a:ext cx="836910" cy="8369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F97DA3-8A49-5EE4-9066-8126BF4A61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73309" y="1213148"/>
            <a:ext cx="1104377" cy="1104377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7A36493B-0FB0-1544-AE23-EDB963C19C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5485" y="1003316"/>
            <a:ext cx="458671" cy="49718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C9E49D5-70EC-7F94-6227-D1CC2F14CF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953" y="777744"/>
            <a:ext cx="225572" cy="2255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5B38142-215D-2131-430F-0C658A0A7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707" y="1290427"/>
            <a:ext cx="225572" cy="225572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CA80260-8D75-2672-5CBE-8B97FA2DD84D}"/>
              </a:ext>
            </a:extLst>
          </p:cNvPr>
          <p:cNvCxnSpPr>
            <a:cxnSpLocks/>
          </p:cNvCxnSpPr>
          <p:nvPr/>
        </p:nvCxnSpPr>
        <p:spPr>
          <a:xfrm>
            <a:off x="847989" y="1212682"/>
            <a:ext cx="690572" cy="10261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51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186</Words>
  <Application>Microsoft Office PowerPoint</Application>
  <PresentationFormat>Personnalisé</PresentationFormat>
  <Paragraphs>41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INTERNAT IME Maçons Appt.N°5-6</dc:creator>
  <cp:lastModifiedBy>LETOURNEUR Julie</cp:lastModifiedBy>
  <cp:revision>43</cp:revision>
  <dcterms:created xsi:type="dcterms:W3CDTF">2020-03-10T16:09:31Z</dcterms:created>
  <dcterms:modified xsi:type="dcterms:W3CDTF">2025-02-04T15:51:09Z</dcterms:modified>
</cp:coreProperties>
</file>